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8" r:id="rId6"/>
    <p:sldId id="273" r:id="rId7"/>
    <p:sldId id="272" r:id="rId8"/>
    <p:sldId id="259" r:id="rId9"/>
    <p:sldId id="270" r:id="rId10"/>
  </p:sldIdLst>
  <p:sldSz cx="18288000" cy="10287000"/>
  <p:notesSz cx="6858000" cy="9144000"/>
  <p:embeddedFontLst>
    <p:embeddedFont>
      <p:font typeface="Helvetica World Bold" pitchFamily="2" charset="0"/>
      <p:regular r:id="rId11"/>
    </p:embeddedFont>
    <p:embeddedFont>
      <p:font typeface="HK Modular" pitchFamily="2" charset="77"/>
      <p:regular r:id="rId12"/>
      <p:bold r:id="rId13"/>
    </p:embeddedFont>
    <p:embeddedFont>
      <p:font typeface="Poppins Italics" pitchFamily="2" charset="77"/>
      <p:regular r:id="rId14"/>
      <p:italic r:id="rId15"/>
    </p:embeddedFont>
    <p:embeddedFont>
      <p:font typeface="Tomorrow" pitchFamily="2"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0BA72A-4F8E-D54F-A0EB-1B90A183D7CD}" v="134" dt="2025-01-26T18:11:19.725"/>
    <p1510:client id="{709BB8F5-B0ED-A353-1DE5-155B42A240DC}" v="3" dt="2025-01-26T13:59:59.392"/>
    <p1510:client id="{BAF81FBD-3E14-1380-1130-85D0EA92E8F4}" v="52" dt="2025-01-26T17:22:16.3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21"/>
    <p:restoredTop sz="94707"/>
  </p:normalViewPr>
  <p:slideViewPr>
    <p:cSldViewPr snapToGrid="0">
      <p:cViewPr>
        <p:scale>
          <a:sx n="71" d="100"/>
          <a:sy n="71" d="100"/>
        </p:scale>
        <p:origin x="1016" y="6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3.fntdata"/><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font" Target="fonts/font2.fntdata"/><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6.fntdata"/><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1.fntdata"/><Relationship Id="rId5" Type="http://schemas.openxmlformats.org/officeDocument/2006/relationships/slide" Target="slides/slide1.xml"/><Relationship Id="rId15"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8" name="Metin kutusu 7">
            <a:extLst>
              <a:ext uri="{FF2B5EF4-FFF2-40B4-BE49-F238E27FC236}">
                <a16:creationId xmlns:a16="http://schemas.microsoft.com/office/drawing/2014/main" id="{A6F7B5C3-9E19-801A-E7E1-50DCE149F902}"/>
              </a:ext>
            </a:extLst>
          </p:cNvPr>
          <p:cNvSpPr txBox="1"/>
          <p:nvPr>
            <p:extLst>
              <p:ext uri="{1162E1C5-73C7-4A58-AE30-91384D911F3F}">
                <p184:classification xmlns:p184="http://schemas.microsoft.com/office/powerpoint/2018/4/main" val="ftr"/>
              </p:ext>
            </p:extLst>
          </p:nvPr>
        </p:nvSpPr>
        <p:spPr>
          <a:xfrm>
            <a:off x="63500" y="10101580"/>
            <a:ext cx="4365625" cy="121920"/>
          </a:xfrm>
          <a:prstGeom prst="rect">
            <a:avLst/>
          </a:prstGeom>
        </p:spPr>
        <p:txBody>
          <a:bodyPr horzOverflow="overflow" lIns="0" tIns="0" rIns="0" bIns="0">
            <a:spAutoFit/>
          </a:bodyPr>
          <a:lstStyle/>
          <a:p>
            <a:pPr algn="l"/>
            <a:r>
              <a:rPr lang="tr-TR" sz="800">
                <a:solidFill>
                  <a:srgbClr val="000000"/>
                </a:solidFill>
                <a:latin typeface="Calibri" panose="020F0502020204030204" pitchFamily="34" charset="0"/>
                <a:cs typeface="Calibri" panose="020F0502020204030204" pitchFamily="34" charset="0"/>
              </a:rPr>
              <a:t>Bu dokümanda HASSAS bilgi bulunmamaktadır. / This document does not contain SENSITIVE information.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7.xml"/><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gif"/></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14.pn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26.svg"/><Relationship Id="rId17" Type="http://schemas.openxmlformats.org/officeDocument/2006/relationships/image" Target="../media/image31.svg"/><Relationship Id="rId2" Type="http://schemas.openxmlformats.org/officeDocument/2006/relationships/image" Target="../media/image16.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19" Type="http://schemas.openxmlformats.org/officeDocument/2006/relationships/image" Target="../media/image13.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29958.334"/>
                </p14:media>
              </p:ext>
            </p:extLst>
          </p:nvPr>
        </p:nvPicPr>
        <p:blipFill>
          <a:blip r:embed="rId4"/>
          <a:srcRect l="282" t="13273" r="21331" b="8597"/>
          <a:stretch>
            <a:fillRect/>
          </a:stretch>
        </p:blipFill>
        <p:spPr>
          <a:xfrm>
            <a:off x="0" y="0"/>
            <a:ext cx="18288000" cy="10287000"/>
          </a:xfrm>
          <a:prstGeom prst="rect">
            <a:avLst/>
          </a:prstGeom>
        </p:spPr>
      </p:pic>
      <p:sp>
        <p:nvSpPr>
          <p:cNvPr id="4" name="Freeform 4"/>
          <p:cNvSpPr/>
          <p:nvPr/>
        </p:nvSpPr>
        <p:spPr>
          <a:xfrm flipV="1">
            <a:off x="16117481" y="-201193"/>
            <a:ext cx="2052257" cy="4114800"/>
          </a:xfrm>
          <a:custGeom>
            <a:avLst/>
            <a:gdLst/>
            <a:ahLst/>
            <a:cxnLst/>
            <a:rect l="l" t="t" r="r" b="b"/>
            <a:pathLst>
              <a:path w="2052257" h="4114800">
                <a:moveTo>
                  <a:pt x="0" y="4114800"/>
                </a:moveTo>
                <a:lnTo>
                  <a:pt x="2052257" y="4114800"/>
                </a:lnTo>
                <a:lnTo>
                  <a:pt x="2052257" y="0"/>
                </a:lnTo>
                <a:lnTo>
                  <a:pt x="0" y="0"/>
                </a:lnTo>
                <a:lnTo>
                  <a:pt x="0" y="411480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5" name="Freeform 5"/>
          <p:cNvSpPr/>
          <p:nvPr/>
        </p:nvSpPr>
        <p:spPr>
          <a:xfrm>
            <a:off x="-328967" y="-209697"/>
            <a:ext cx="9792748" cy="5643071"/>
          </a:xfrm>
          <a:custGeom>
            <a:avLst/>
            <a:gdLst/>
            <a:ahLst/>
            <a:cxnLst/>
            <a:rect l="l" t="t" r="r" b="b"/>
            <a:pathLst>
              <a:path w="9792748" h="5643071">
                <a:moveTo>
                  <a:pt x="0" y="0"/>
                </a:moveTo>
                <a:lnTo>
                  <a:pt x="9792748" y="0"/>
                </a:lnTo>
                <a:lnTo>
                  <a:pt x="9792748" y="5643071"/>
                </a:lnTo>
                <a:lnTo>
                  <a:pt x="0" y="5643071"/>
                </a:lnTo>
                <a:lnTo>
                  <a:pt x="0" y="0"/>
                </a:lnTo>
                <a:close/>
              </a:path>
            </a:pathLst>
          </a:custGeom>
          <a:blipFill>
            <a:blip r:embed="rId7">
              <a:alphaModFix amt="14000"/>
              <a:extLst>
                <a:ext uri="{96DAC541-7B7A-43D3-8B79-37D633B846F1}">
                  <asvg:svgBlip xmlns:asvg="http://schemas.microsoft.com/office/drawing/2016/SVG/main" r:embed="rId8"/>
                </a:ext>
              </a:extLst>
            </a:blip>
            <a:stretch>
              <a:fillRect/>
            </a:stretch>
          </a:blipFill>
        </p:spPr>
        <p:txBody>
          <a:bodyPr/>
          <a:lstStyle/>
          <a:p>
            <a:endParaRPr lang="tr-TR"/>
          </a:p>
        </p:txBody>
      </p:sp>
      <p:pic>
        <p:nvPicPr>
          <p:cNvPr id="6" name="Picture 6"/>
          <p:cNvPicPr>
            <a:picLocks noChangeAspect="1"/>
          </p:cNvPicPr>
          <p:nvPr/>
        </p:nvPicPr>
        <p:blipFill>
          <a:blip r:embed="rId9"/>
          <a:srcRect/>
          <a:stretch>
            <a:fillRect/>
          </a:stretch>
        </p:blipFill>
        <p:spPr>
          <a:xfrm>
            <a:off x="13703552" y="5058884"/>
            <a:ext cx="4826513" cy="4681717"/>
          </a:xfrm>
          <a:prstGeom prst="rect">
            <a:avLst/>
          </a:prstGeom>
        </p:spPr>
      </p:pic>
      <p:sp>
        <p:nvSpPr>
          <p:cNvPr id="7" name="TextBox 7"/>
          <p:cNvSpPr txBox="1"/>
          <p:nvPr/>
        </p:nvSpPr>
        <p:spPr>
          <a:xfrm>
            <a:off x="1028700" y="464192"/>
            <a:ext cx="9346448" cy="2470838"/>
          </a:xfrm>
          <a:prstGeom prst="rect">
            <a:avLst/>
          </a:prstGeom>
        </p:spPr>
        <p:txBody>
          <a:bodyPr lIns="0" tIns="0" rIns="0" bIns="0" rtlCol="0" anchor="t">
            <a:spAutoFit/>
          </a:bodyPr>
          <a:lstStyle/>
          <a:p>
            <a:pPr algn="l">
              <a:lnSpc>
                <a:spcPts val="18687"/>
              </a:lnSpc>
            </a:pPr>
            <a:r>
              <a:rPr lang="en-US" sz="13347">
                <a:solidFill>
                  <a:srgbClr val="00D2FE"/>
                </a:solidFill>
                <a:latin typeface="Helvetica World Bold"/>
              </a:rPr>
              <a:t>Logi</a:t>
            </a:r>
            <a:r>
              <a:rPr lang="en-US" sz="13347">
                <a:solidFill>
                  <a:srgbClr val="FFC107"/>
                </a:solidFill>
                <a:latin typeface="Helvetica World Bold"/>
              </a:rPr>
              <a:t>Mate</a:t>
            </a:r>
          </a:p>
        </p:txBody>
      </p:sp>
      <p:sp>
        <p:nvSpPr>
          <p:cNvPr id="8" name="TextBox 8"/>
          <p:cNvSpPr txBox="1"/>
          <p:nvPr/>
        </p:nvSpPr>
        <p:spPr>
          <a:xfrm>
            <a:off x="1028700" y="2402289"/>
            <a:ext cx="9346448" cy="2078299"/>
          </a:xfrm>
          <a:prstGeom prst="rect">
            <a:avLst/>
          </a:prstGeom>
        </p:spPr>
        <p:txBody>
          <a:bodyPr lIns="0" tIns="0" rIns="0" bIns="0" rtlCol="0" anchor="t">
            <a:spAutoFit/>
          </a:bodyPr>
          <a:lstStyle/>
          <a:p>
            <a:pPr algn="l">
              <a:lnSpc>
                <a:spcPts val="15747"/>
              </a:lnSpc>
            </a:pPr>
            <a:r>
              <a:rPr lang="en-US" sz="11248">
                <a:solidFill>
                  <a:srgbClr val="FFFFFF"/>
                </a:solidFill>
                <a:latin typeface="Helvetica World Bold"/>
              </a:rPr>
              <a:t>Yeni Nesil</a:t>
            </a:r>
          </a:p>
        </p:txBody>
      </p:sp>
      <p:sp>
        <p:nvSpPr>
          <p:cNvPr id="9" name="TextBox 9"/>
          <p:cNvSpPr txBox="1"/>
          <p:nvPr/>
        </p:nvSpPr>
        <p:spPr>
          <a:xfrm>
            <a:off x="1028700" y="3914960"/>
            <a:ext cx="9346448" cy="2078299"/>
          </a:xfrm>
          <a:prstGeom prst="rect">
            <a:avLst/>
          </a:prstGeom>
        </p:spPr>
        <p:txBody>
          <a:bodyPr lIns="0" tIns="0" rIns="0" bIns="0" rtlCol="0" anchor="t">
            <a:spAutoFit/>
          </a:bodyPr>
          <a:lstStyle/>
          <a:p>
            <a:pPr algn="l">
              <a:lnSpc>
                <a:spcPts val="15747"/>
              </a:lnSpc>
            </a:pPr>
            <a:r>
              <a:rPr lang="en-US" sz="11248">
                <a:solidFill>
                  <a:srgbClr val="00FCFE"/>
                </a:solidFill>
                <a:latin typeface="Helvetica World Bold"/>
              </a:rPr>
              <a:t>Bayi Asistanı</a:t>
            </a:r>
          </a:p>
        </p:txBody>
      </p:sp>
      <p:sp>
        <p:nvSpPr>
          <p:cNvPr id="10" name="Freeform 10"/>
          <p:cNvSpPr/>
          <p:nvPr/>
        </p:nvSpPr>
        <p:spPr>
          <a:xfrm>
            <a:off x="8881171" y="6788628"/>
            <a:ext cx="5848932" cy="1623079"/>
          </a:xfrm>
          <a:custGeom>
            <a:avLst/>
            <a:gdLst/>
            <a:ahLst/>
            <a:cxnLst/>
            <a:rect l="l" t="t" r="r" b="b"/>
            <a:pathLst>
              <a:path w="5848932" h="1623079">
                <a:moveTo>
                  <a:pt x="0" y="0"/>
                </a:moveTo>
                <a:lnTo>
                  <a:pt x="5848932" y="0"/>
                </a:lnTo>
                <a:lnTo>
                  <a:pt x="5848932" y="1623078"/>
                </a:lnTo>
                <a:lnTo>
                  <a:pt x="0" y="1623078"/>
                </a:lnTo>
                <a:lnTo>
                  <a:pt x="0" y="0"/>
                </a:lnTo>
                <a:close/>
              </a:path>
            </a:pathLst>
          </a:custGeom>
          <a:blipFill>
            <a:blip r:embed="rId10"/>
            <a:stretch>
              <a:fillRect/>
            </a:stretch>
          </a:blipFill>
        </p:spPr>
        <p:txBody>
          <a:bodyPr/>
          <a:lstStyle/>
          <a:p>
            <a:endParaRPr lang="tr-TR"/>
          </a:p>
        </p:txBody>
      </p:sp>
      <p:sp>
        <p:nvSpPr>
          <p:cNvPr id="11" name="Freeform 11"/>
          <p:cNvSpPr/>
          <p:nvPr/>
        </p:nvSpPr>
        <p:spPr>
          <a:xfrm>
            <a:off x="10092356" y="1588980"/>
            <a:ext cx="4328707" cy="5199648"/>
          </a:xfrm>
          <a:custGeom>
            <a:avLst/>
            <a:gdLst/>
            <a:ahLst/>
            <a:cxnLst/>
            <a:rect l="l" t="t" r="r" b="b"/>
            <a:pathLst>
              <a:path w="4328707" h="5199648">
                <a:moveTo>
                  <a:pt x="0" y="0"/>
                </a:moveTo>
                <a:lnTo>
                  <a:pt x="4328707" y="0"/>
                </a:lnTo>
                <a:lnTo>
                  <a:pt x="4328707" y="5199648"/>
                </a:lnTo>
                <a:lnTo>
                  <a:pt x="0" y="5199648"/>
                </a:lnTo>
                <a:lnTo>
                  <a:pt x="0" y="0"/>
                </a:lnTo>
                <a:close/>
              </a:path>
            </a:pathLst>
          </a:custGeom>
          <a:blipFill>
            <a:blip r:embed="rId11"/>
            <a:stretch>
              <a:fillRect/>
            </a:stretch>
          </a:blipFill>
        </p:spPr>
        <p:txBody>
          <a:bodyPr/>
          <a:lstStyle/>
          <a:p>
            <a:endParaRPr lang="tr-TR"/>
          </a:p>
        </p:txBody>
      </p:sp>
      <p:sp>
        <p:nvSpPr>
          <p:cNvPr id="12" name="TextBox 12"/>
          <p:cNvSpPr txBox="1"/>
          <p:nvPr/>
        </p:nvSpPr>
        <p:spPr>
          <a:xfrm>
            <a:off x="1028700" y="7068393"/>
            <a:ext cx="4045893" cy="601991"/>
          </a:xfrm>
          <a:prstGeom prst="rect">
            <a:avLst/>
          </a:prstGeom>
        </p:spPr>
        <p:txBody>
          <a:bodyPr lIns="0" tIns="0" rIns="0" bIns="0" rtlCol="0" anchor="t">
            <a:spAutoFit/>
          </a:bodyPr>
          <a:lstStyle/>
          <a:p>
            <a:pPr algn="l">
              <a:lnSpc>
                <a:spcPts val="4511"/>
              </a:lnSpc>
            </a:pPr>
            <a:r>
              <a:rPr lang="en-US" sz="3222">
                <a:solidFill>
                  <a:srgbClr val="00FCFE"/>
                </a:solidFill>
                <a:latin typeface="Helvetica World Bold"/>
              </a:rPr>
              <a:t>Lojistik Arkadaşın</a:t>
            </a:r>
          </a:p>
        </p:txBody>
      </p:sp>
      <p:sp>
        <p:nvSpPr>
          <p:cNvPr id="13" name="TextBox 13"/>
          <p:cNvSpPr txBox="1"/>
          <p:nvPr/>
        </p:nvSpPr>
        <p:spPr>
          <a:xfrm>
            <a:off x="1028700" y="7726366"/>
            <a:ext cx="4994478" cy="1532048"/>
          </a:xfrm>
          <a:prstGeom prst="rect">
            <a:avLst/>
          </a:prstGeom>
        </p:spPr>
        <p:txBody>
          <a:bodyPr lIns="0" tIns="0" rIns="0" bIns="0" rtlCol="0" anchor="t">
            <a:spAutoFit/>
          </a:bodyPr>
          <a:lstStyle/>
          <a:p>
            <a:pPr>
              <a:lnSpc>
                <a:spcPts val="4132"/>
              </a:lnSpc>
            </a:pPr>
            <a:r>
              <a:rPr lang="en-US" sz="2400" spc="41" dirty="0" err="1">
                <a:solidFill>
                  <a:srgbClr val="FFFFFF"/>
                </a:solidFill>
                <a:latin typeface="Poppins Italics"/>
              </a:rPr>
              <a:t>İhtiyaçlarınızı</a:t>
            </a:r>
            <a:r>
              <a:rPr lang="en-US" sz="2400" spc="41" dirty="0">
                <a:solidFill>
                  <a:srgbClr val="FFFFFF"/>
                </a:solidFill>
                <a:latin typeface="Poppins Italics"/>
              </a:rPr>
              <a:t> </a:t>
            </a:r>
            <a:r>
              <a:rPr lang="en-US" sz="2400" spc="41" dirty="0" err="1">
                <a:solidFill>
                  <a:srgbClr val="FFFFFF"/>
                </a:solidFill>
                <a:latin typeface="Poppins Italics"/>
              </a:rPr>
              <a:t>anlayan</a:t>
            </a:r>
            <a:r>
              <a:rPr lang="en-US" sz="2400" spc="41" dirty="0">
                <a:solidFill>
                  <a:srgbClr val="FFFFFF"/>
                </a:solidFill>
                <a:latin typeface="Poppins Italics"/>
              </a:rPr>
              <a:t> </a:t>
            </a:r>
            <a:r>
              <a:rPr lang="en-US" sz="2400" spc="41" dirty="0" err="1">
                <a:solidFill>
                  <a:srgbClr val="FFFFFF"/>
                </a:solidFill>
                <a:latin typeface="Poppins Italics"/>
              </a:rPr>
              <a:t>ve</a:t>
            </a:r>
            <a:r>
              <a:rPr lang="en-US" sz="2400" spc="41" dirty="0">
                <a:solidFill>
                  <a:srgbClr val="FFFFFF"/>
                </a:solidFill>
                <a:latin typeface="Poppins Italics"/>
              </a:rPr>
              <a:t> </a:t>
            </a:r>
            <a:r>
              <a:rPr lang="en-US" sz="2400" spc="41" dirty="0" err="1">
                <a:solidFill>
                  <a:srgbClr val="FFFFFF"/>
                </a:solidFill>
                <a:latin typeface="Poppins Italics"/>
              </a:rPr>
              <a:t>hızlıca</a:t>
            </a:r>
            <a:r>
              <a:rPr lang="en-US" sz="2400" spc="41" dirty="0">
                <a:solidFill>
                  <a:srgbClr val="FFFFFF"/>
                </a:solidFill>
                <a:latin typeface="Poppins Italics"/>
              </a:rPr>
              <a:t> </a:t>
            </a:r>
            <a:r>
              <a:rPr lang="en-US" sz="2400" spc="41" dirty="0" err="1">
                <a:solidFill>
                  <a:srgbClr val="FFFFFF"/>
                </a:solidFill>
                <a:latin typeface="Poppins Italics"/>
              </a:rPr>
              <a:t>cevap</a:t>
            </a:r>
            <a:r>
              <a:rPr lang="en-US" sz="2400" spc="41" dirty="0">
                <a:solidFill>
                  <a:srgbClr val="FFFFFF"/>
                </a:solidFill>
                <a:latin typeface="Poppins Italics"/>
              </a:rPr>
              <a:t> </a:t>
            </a:r>
            <a:r>
              <a:rPr lang="en-US" sz="2400" spc="41" dirty="0" err="1">
                <a:solidFill>
                  <a:srgbClr val="FFFFFF"/>
                </a:solidFill>
                <a:latin typeface="Poppins Italics"/>
              </a:rPr>
              <a:t>üretebilen</a:t>
            </a:r>
            <a:r>
              <a:rPr lang="en-US" sz="2400" spc="41" dirty="0">
                <a:solidFill>
                  <a:srgbClr val="FFFFFF"/>
                </a:solidFill>
                <a:latin typeface="Poppins Italics"/>
              </a:rPr>
              <a:t> </a:t>
            </a:r>
            <a:r>
              <a:rPr lang="en-US" sz="2400" spc="41" dirty="0" err="1">
                <a:solidFill>
                  <a:srgbClr val="FFFFFF"/>
                </a:solidFill>
                <a:latin typeface="Poppins Italics"/>
              </a:rPr>
              <a:t>gelişmiş</a:t>
            </a:r>
            <a:r>
              <a:rPr lang="en-US" sz="2400" spc="41" dirty="0">
                <a:solidFill>
                  <a:srgbClr val="FFFFFF"/>
                </a:solidFill>
                <a:latin typeface="Poppins Italics"/>
              </a:rPr>
              <a:t> </a:t>
            </a:r>
            <a:r>
              <a:rPr lang="en-US" sz="2400" spc="41" dirty="0" err="1">
                <a:solidFill>
                  <a:srgbClr val="FFFFFF"/>
                </a:solidFill>
                <a:latin typeface="Poppins Italics"/>
              </a:rPr>
              <a:t>yapay</a:t>
            </a:r>
            <a:r>
              <a:rPr lang="en-US" sz="2400" spc="41" dirty="0">
                <a:solidFill>
                  <a:srgbClr val="FFFFFF"/>
                </a:solidFill>
                <a:latin typeface="Poppins Italics"/>
              </a:rPr>
              <a:t> </a:t>
            </a:r>
            <a:r>
              <a:rPr lang="en-US" sz="2400" spc="41" dirty="0" err="1">
                <a:solidFill>
                  <a:srgbClr val="FFFFFF"/>
                </a:solidFill>
                <a:latin typeface="Poppins Italics"/>
              </a:rPr>
              <a:t>zeka</a:t>
            </a:r>
            <a:r>
              <a:rPr lang="en-US" sz="2400" spc="41" dirty="0">
                <a:solidFill>
                  <a:srgbClr val="FFFFFF"/>
                </a:solidFill>
                <a:latin typeface="Poppins Italics"/>
              </a:rPr>
              <a:t> </a:t>
            </a:r>
            <a:r>
              <a:rPr lang="en-US" sz="2400" spc="41" dirty="0" err="1">
                <a:solidFill>
                  <a:srgbClr val="FFFFFF"/>
                </a:solidFill>
                <a:latin typeface="Poppins Italics"/>
              </a:rPr>
              <a:t>uygulamasıdır</a:t>
            </a:r>
            <a:r>
              <a:rPr lang="en-US" sz="2400" spc="41" dirty="0">
                <a:solidFill>
                  <a:srgbClr val="FFFFFF"/>
                </a:solidFill>
                <a:latin typeface="Poppins Italics"/>
              </a:rPr>
              <a:t>.</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224">
                <a:alpha val="100000"/>
              </a:srgbClr>
            </a:gs>
            <a:gs pos="50000">
              <a:srgbClr val="010219">
                <a:alpha val="100000"/>
              </a:srgbClr>
            </a:gs>
            <a:gs pos="100000">
              <a:srgbClr val="0496BE">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291717" y="-61426"/>
            <a:ext cx="4601845" cy="3612448"/>
          </a:xfrm>
          <a:custGeom>
            <a:avLst/>
            <a:gdLst/>
            <a:ahLst/>
            <a:cxnLst/>
            <a:rect l="l" t="t" r="r" b="b"/>
            <a:pathLst>
              <a:path w="4601845" h="3612448">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a:off x="4464813" y="-61426"/>
            <a:ext cx="4601845" cy="3612448"/>
          </a:xfrm>
          <a:custGeom>
            <a:avLst/>
            <a:gdLst/>
            <a:ahLst/>
            <a:cxnLst/>
            <a:rect l="l" t="t" r="r" b="b"/>
            <a:pathLst>
              <a:path w="4601845" h="3612448">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tr-TR"/>
          </a:p>
        </p:txBody>
      </p:sp>
      <p:sp>
        <p:nvSpPr>
          <p:cNvPr id="4" name="Freeform 4"/>
          <p:cNvSpPr/>
          <p:nvPr/>
        </p:nvSpPr>
        <p:spPr>
          <a:xfrm>
            <a:off x="9221342" y="-61426"/>
            <a:ext cx="4601845" cy="3612448"/>
          </a:xfrm>
          <a:custGeom>
            <a:avLst/>
            <a:gdLst/>
            <a:ahLst/>
            <a:cxnLst/>
            <a:rect l="l" t="t" r="r" b="b"/>
            <a:pathLst>
              <a:path w="4601845" h="3612448">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tr-TR"/>
          </a:p>
        </p:txBody>
      </p:sp>
      <p:sp>
        <p:nvSpPr>
          <p:cNvPr id="5" name="Freeform 5"/>
          <p:cNvSpPr/>
          <p:nvPr/>
        </p:nvSpPr>
        <p:spPr>
          <a:xfrm>
            <a:off x="2258466" y="2859805"/>
            <a:ext cx="13771067" cy="5869917"/>
          </a:xfrm>
          <a:custGeom>
            <a:avLst/>
            <a:gdLst/>
            <a:ahLst/>
            <a:cxnLst/>
            <a:rect l="l" t="t" r="r" b="b"/>
            <a:pathLst>
              <a:path w="13771067" h="5869917">
                <a:moveTo>
                  <a:pt x="0" y="0"/>
                </a:moveTo>
                <a:lnTo>
                  <a:pt x="13771068" y="0"/>
                </a:lnTo>
                <a:lnTo>
                  <a:pt x="13771068" y="5869917"/>
                </a:lnTo>
                <a:lnTo>
                  <a:pt x="0" y="58699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6" name="Freeform 6"/>
          <p:cNvSpPr/>
          <p:nvPr/>
        </p:nvSpPr>
        <p:spPr>
          <a:xfrm>
            <a:off x="13977872" y="-61426"/>
            <a:ext cx="4601845" cy="3612448"/>
          </a:xfrm>
          <a:custGeom>
            <a:avLst/>
            <a:gdLst/>
            <a:ahLst/>
            <a:cxnLst/>
            <a:rect l="l" t="t" r="r" b="b"/>
            <a:pathLst>
              <a:path w="4601845" h="3612448">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tr-TR"/>
          </a:p>
        </p:txBody>
      </p:sp>
      <p:sp>
        <p:nvSpPr>
          <p:cNvPr id="7" name="TextBox 7"/>
          <p:cNvSpPr txBox="1"/>
          <p:nvPr/>
        </p:nvSpPr>
        <p:spPr>
          <a:xfrm>
            <a:off x="3965887" y="2997918"/>
            <a:ext cx="10356225" cy="6149315"/>
          </a:xfrm>
          <a:prstGeom prst="rect">
            <a:avLst/>
          </a:prstGeom>
        </p:spPr>
        <p:txBody>
          <a:bodyPr lIns="0" tIns="0" rIns="0" bIns="0" rtlCol="0" anchor="t">
            <a:spAutoFit/>
          </a:bodyPr>
          <a:lstStyle/>
          <a:p>
            <a:pPr marL="741117" lvl="1" indent="-370558" algn="l">
              <a:lnSpc>
                <a:spcPts val="4805"/>
              </a:lnSpc>
              <a:buFont typeface="Arial"/>
              <a:buChar char="•"/>
            </a:pPr>
            <a:r>
              <a:rPr lang="en-US" sz="3432">
                <a:solidFill>
                  <a:srgbClr val="FFFFFF"/>
                </a:solidFill>
                <a:latin typeface="Tomorrow"/>
              </a:rPr>
              <a:t>Bayi Memnuniyeti’ni arttırmak</a:t>
            </a:r>
          </a:p>
          <a:p>
            <a:pPr algn="l">
              <a:lnSpc>
                <a:spcPts val="5349"/>
              </a:lnSpc>
            </a:pPr>
            <a:endParaRPr lang="en-US" sz="3432">
              <a:solidFill>
                <a:srgbClr val="FFFFFF"/>
              </a:solidFill>
              <a:latin typeface="Tomorrow"/>
            </a:endParaRPr>
          </a:p>
          <a:p>
            <a:pPr marL="740713" lvl="1" indent="-370356" algn="l">
              <a:lnSpc>
                <a:spcPts val="4803"/>
              </a:lnSpc>
              <a:buFont typeface="Arial"/>
              <a:buChar char="•"/>
            </a:pPr>
            <a:r>
              <a:rPr lang="en-US" sz="3430">
                <a:solidFill>
                  <a:srgbClr val="FFFFFF"/>
                </a:solidFill>
                <a:latin typeface="Tomorrow"/>
              </a:rPr>
              <a:t>Bayi teşkilatımızın bilgiye en hızlı şekilde erişimini sağlamak (7/24)</a:t>
            </a:r>
          </a:p>
          <a:p>
            <a:pPr algn="l">
              <a:lnSpc>
                <a:spcPts val="4803"/>
              </a:lnSpc>
            </a:pPr>
            <a:endParaRPr lang="en-US" sz="3430">
              <a:solidFill>
                <a:srgbClr val="FFFFFF"/>
              </a:solidFill>
              <a:latin typeface="Tomorrow"/>
            </a:endParaRPr>
          </a:p>
          <a:p>
            <a:pPr marL="740713" lvl="1" indent="-370356" algn="l">
              <a:lnSpc>
                <a:spcPts val="4803"/>
              </a:lnSpc>
              <a:buFont typeface="Arial"/>
              <a:buChar char="•"/>
            </a:pPr>
            <a:r>
              <a:rPr lang="en-US" sz="3430">
                <a:solidFill>
                  <a:srgbClr val="FFFFFF"/>
                </a:solidFill>
                <a:latin typeface="Tomorrow"/>
              </a:rPr>
              <a:t>Bayi yedek parça ekiplerinin Lojistik süreçlerine hakimiyetini arttırmak</a:t>
            </a:r>
          </a:p>
          <a:p>
            <a:pPr algn="l">
              <a:lnSpc>
                <a:spcPts val="4803"/>
              </a:lnSpc>
            </a:pPr>
            <a:endParaRPr lang="en-US" sz="3430">
              <a:solidFill>
                <a:srgbClr val="FFFFFF"/>
              </a:solidFill>
              <a:latin typeface="Tomorrow"/>
            </a:endParaRPr>
          </a:p>
          <a:p>
            <a:pPr marL="740713" lvl="1" indent="-370356" algn="l">
              <a:lnSpc>
                <a:spcPts val="4803"/>
              </a:lnSpc>
              <a:buFont typeface="Arial"/>
              <a:buChar char="•"/>
            </a:pPr>
            <a:r>
              <a:rPr lang="en-US" sz="3430">
                <a:solidFill>
                  <a:srgbClr val="FFFFFF"/>
                </a:solidFill>
                <a:latin typeface="Tomorrow"/>
              </a:rPr>
              <a:t>Operasyon verimliliğini arttırmak (DOS+Bayi)</a:t>
            </a:r>
          </a:p>
          <a:p>
            <a:pPr algn="just">
              <a:lnSpc>
                <a:spcPts val="4803"/>
              </a:lnSpc>
            </a:pPr>
            <a:endParaRPr lang="en-US" sz="3430">
              <a:solidFill>
                <a:srgbClr val="FFFFFF"/>
              </a:solidFill>
              <a:latin typeface="Tomorrow"/>
            </a:endParaRPr>
          </a:p>
        </p:txBody>
      </p:sp>
      <p:sp>
        <p:nvSpPr>
          <p:cNvPr id="8" name="Freeform 8"/>
          <p:cNvSpPr/>
          <p:nvPr/>
        </p:nvSpPr>
        <p:spPr>
          <a:xfrm flipH="1">
            <a:off x="14897153" y="5337253"/>
            <a:ext cx="4973254" cy="5100773"/>
          </a:xfrm>
          <a:custGeom>
            <a:avLst/>
            <a:gdLst/>
            <a:ahLst/>
            <a:cxnLst/>
            <a:rect l="l" t="t" r="r" b="b"/>
            <a:pathLst>
              <a:path w="4973254" h="5100773">
                <a:moveTo>
                  <a:pt x="4973254" y="0"/>
                </a:moveTo>
                <a:lnTo>
                  <a:pt x="0" y="0"/>
                </a:lnTo>
                <a:lnTo>
                  <a:pt x="0" y="5100773"/>
                </a:lnTo>
                <a:lnTo>
                  <a:pt x="4973254" y="5100773"/>
                </a:lnTo>
                <a:lnTo>
                  <a:pt x="4973254" y="0"/>
                </a:lnTo>
                <a:close/>
              </a:path>
            </a:pathLst>
          </a:custGeom>
          <a:blipFill>
            <a:blip r:embed="rId6"/>
            <a:stretch>
              <a:fillRect/>
            </a:stretch>
          </a:blipFill>
        </p:spPr>
        <p:txBody>
          <a:bodyPr/>
          <a:lstStyle/>
          <a:p>
            <a:endParaRPr lang="tr-TR"/>
          </a:p>
        </p:txBody>
      </p:sp>
      <p:sp>
        <p:nvSpPr>
          <p:cNvPr id="9" name="TextBox 9"/>
          <p:cNvSpPr txBox="1"/>
          <p:nvPr/>
        </p:nvSpPr>
        <p:spPr>
          <a:xfrm>
            <a:off x="1635868" y="1071698"/>
            <a:ext cx="17127790" cy="1122102"/>
          </a:xfrm>
          <a:prstGeom prst="rect">
            <a:avLst/>
          </a:prstGeom>
        </p:spPr>
        <p:txBody>
          <a:bodyPr lIns="0" tIns="0" rIns="0" bIns="0" rtlCol="0" anchor="t">
            <a:spAutoFit/>
          </a:bodyPr>
          <a:lstStyle/>
          <a:p>
            <a:pPr marL="0" lvl="0" indent="0" algn="l">
              <a:lnSpc>
                <a:spcPts val="9799"/>
              </a:lnSpc>
              <a:spcBef>
                <a:spcPct val="0"/>
              </a:spcBef>
            </a:pPr>
            <a:r>
              <a:rPr lang="en-US" sz="6999" dirty="0" err="1">
                <a:solidFill>
                  <a:srgbClr val="FFFFFF"/>
                </a:solidFill>
                <a:latin typeface="HK Modular"/>
              </a:rPr>
              <a:t>Proje</a:t>
            </a:r>
            <a:r>
              <a:rPr lang="en-US" sz="6999" dirty="0">
                <a:solidFill>
                  <a:srgbClr val="FFFFFF"/>
                </a:solidFill>
                <a:latin typeface="HK Modular"/>
              </a:rPr>
              <a:t> </a:t>
            </a:r>
            <a:r>
              <a:rPr lang="en-US" sz="6999" dirty="0" err="1">
                <a:solidFill>
                  <a:srgbClr val="FFFFFF"/>
                </a:solidFill>
                <a:latin typeface="HK Modular"/>
              </a:rPr>
              <a:t>Hedefleri</a:t>
            </a:r>
            <a:endParaRPr lang="en-US" sz="6999" dirty="0">
              <a:solidFill>
                <a:srgbClr val="FFFFFF"/>
              </a:solidFill>
              <a:latin typeface="HK Modular"/>
            </a:endParaRPr>
          </a:p>
        </p:txBody>
      </p:sp>
      <p:sp>
        <p:nvSpPr>
          <p:cNvPr id="10" name="Freeform 10"/>
          <p:cNvSpPr/>
          <p:nvPr/>
        </p:nvSpPr>
        <p:spPr>
          <a:xfrm>
            <a:off x="609074" y="1325172"/>
            <a:ext cx="839253" cy="839253"/>
          </a:xfrm>
          <a:custGeom>
            <a:avLst/>
            <a:gdLst/>
            <a:ahLst/>
            <a:cxnLst/>
            <a:rect l="l" t="t" r="r" b="b"/>
            <a:pathLst>
              <a:path w="839253" h="839253">
                <a:moveTo>
                  <a:pt x="0" y="0"/>
                </a:moveTo>
                <a:lnTo>
                  <a:pt x="839252" y="0"/>
                </a:lnTo>
                <a:lnTo>
                  <a:pt x="839252" y="839253"/>
                </a:lnTo>
                <a:lnTo>
                  <a:pt x="0" y="839253"/>
                </a:lnTo>
                <a:lnTo>
                  <a:pt x="0" y="0"/>
                </a:lnTo>
                <a:close/>
              </a:path>
            </a:pathLst>
          </a:custGeom>
          <a:blipFill>
            <a:blip r:embed="rId7"/>
            <a:stretch>
              <a:fillRect/>
            </a:stretch>
          </a:blipFill>
        </p:spPr>
        <p:txBody>
          <a:bodyPr/>
          <a:lstStyle/>
          <a:p>
            <a:endParaRPr lang="tr-T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224">
                <a:alpha val="100000"/>
              </a:srgbClr>
            </a:gs>
            <a:gs pos="50000">
              <a:srgbClr val="010219">
                <a:alpha val="100000"/>
              </a:srgbClr>
            </a:gs>
            <a:gs pos="100000">
              <a:srgbClr val="0496BE">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7189F239-5B69-AE44-C2BD-FB0E8875BA2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86926EB-CC26-D839-D244-6C0EAAAD2F11}"/>
              </a:ext>
            </a:extLst>
          </p:cNvPr>
          <p:cNvSpPr/>
          <p:nvPr/>
        </p:nvSpPr>
        <p:spPr>
          <a:xfrm>
            <a:off x="-291717" y="-61426"/>
            <a:ext cx="4601845" cy="3612448"/>
          </a:xfrm>
          <a:custGeom>
            <a:avLst/>
            <a:gdLst/>
            <a:ahLst/>
            <a:cxnLst/>
            <a:rect l="l" t="t" r="r" b="b"/>
            <a:pathLst>
              <a:path w="4601845" h="3612448">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a:extLst>
              <a:ext uri="{FF2B5EF4-FFF2-40B4-BE49-F238E27FC236}">
                <a16:creationId xmlns:a16="http://schemas.microsoft.com/office/drawing/2014/main" id="{8BDBE0B6-408A-AD36-DE59-D343D0E920D5}"/>
              </a:ext>
            </a:extLst>
          </p:cNvPr>
          <p:cNvSpPr/>
          <p:nvPr/>
        </p:nvSpPr>
        <p:spPr>
          <a:xfrm>
            <a:off x="4464813" y="-61426"/>
            <a:ext cx="4601845" cy="3612448"/>
          </a:xfrm>
          <a:custGeom>
            <a:avLst/>
            <a:gdLst/>
            <a:ahLst/>
            <a:cxnLst/>
            <a:rect l="l" t="t" r="r" b="b"/>
            <a:pathLst>
              <a:path w="4601845" h="3612448">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tr-TR"/>
          </a:p>
        </p:txBody>
      </p:sp>
      <p:sp>
        <p:nvSpPr>
          <p:cNvPr id="4" name="Freeform 4">
            <a:extLst>
              <a:ext uri="{FF2B5EF4-FFF2-40B4-BE49-F238E27FC236}">
                <a16:creationId xmlns:a16="http://schemas.microsoft.com/office/drawing/2014/main" id="{478DB478-7960-54CD-3306-92D6EC8827AB}"/>
              </a:ext>
            </a:extLst>
          </p:cNvPr>
          <p:cNvSpPr/>
          <p:nvPr/>
        </p:nvSpPr>
        <p:spPr>
          <a:xfrm>
            <a:off x="9221342" y="-61426"/>
            <a:ext cx="4601845" cy="3612448"/>
          </a:xfrm>
          <a:custGeom>
            <a:avLst/>
            <a:gdLst/>
            <a:ahLst/>
            <a:cxnLst/>
            <a:rect l="l" t="t" r="r" b="b"/>
            <a:pathLst>
              <a:path w="4601845" h="3612448">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tr-TR"/>
          </a:p>
        </p:txBody>
      </p:sp>
      <p:sp>
        <p:nvSpPr>
          <p:cNvPr id="5" name="Freeform 5">
            <a:extLst>
              <a:ext uri="{FF2B5EF4-FFF2-40B4-BE49-F238E27FC236}">
                <a16:creationId xmlns:a16="http://schemas.microsoft.com/office/drawing/2014/main" id="{D6B3F868-1C27-3CF7-D8A6-A2EFEB8B352C}"/>
              </a:ext>
            </a:extLst>
          </p:cNvPr>
          <p:cNvSpPr/>
          <p:nvPr/>
        </p:nvSpPr>
        <p:spPr>
          <a:xfrm>
            <a:off x="2258466" y="2859805"/>
            <a:ext cx="13771067" cy="5869917"/>
          </a:xfrm>
          <a:custGeom>
            <a:avLst/>
            <a:gdLst/>
            <a:ahLst/>
            <a:cxnLst/>
            <a:rect l="l" t="t" r="r" b="b"/>
            <a:pathLst>
              <a:path w="13771067" h="5869917">
                <a:moveTo>
                  <a:pt x="0" y="0"/>
                </a:moveTo>
                <a:lnTo>
                  <a:pt x="13771068" y="0"/>
                </a:lnTo>
                <a:lnTo>
                  <a:pt x="13771068" y="5869917"/>
                </a:lnTo>
                <a:lnTo>
                  <a:pt x="0" y="58699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6" name="Freeform 6">
            <a:extLst>
              <a:ext uri="{FF2B5EF4-FFF2-40B4-BE49-F238E27FC236}">
                <a16:creationId xmlns:a16="http://schemas.microsoft.com/office/drawing/2014/main" id="{09E23039-8DA9-B9DB-ABA4-0A878772AF77}"/>
              </a:ext>
            </a:extLst>
          </p:cNvPr>
          <p:cNvSpPr/>
          <p:nvPr/>
        </p:nvSpPr>
        <p:spPr>
          <a:xfrm>
            <a:off x="13977872" y="-61426"/>
            <a:ext cx="4601845" cy="3612448"/>
          </a:xfrm>
          <a:custGeom>
            <a:avLst/>
            <a:gdLst/>
            <a:ahLst/>
            <a:cxnLst/>
            <a:rect l="l" t="t" r="r" b="b"/>
            <a:pathLst>
              <a:path w="4601845" h="3612448">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tr-TR"/>
          </a:p>
        </p:txBody>
      </p:sp>
      <p:sp>
        <p:nvSpPr>
          <p:cNvPr id="7" name="TextBox 7">
            <a:extLst>
              <a:ext uri="{FF2B5EF4-FFF2-40B4-BE49-F238E27FC236}">
                <a16:creationId xmlns:a16="http://schemas.microsoft.com/office/drawing/2014/main" id="{67DFDFE3-6E9D-D43C-3AF6-9895DE8B92F6}"/>
              </a:ext>
            </a:extLst>
          </p:cNvPr>
          <p:cNvSpPr txBox="1"/>
          <p:nvPr/>
        </p:nvSpPr>
        <p:spPr>
          <a:xfrm>
            <a:off x="3965887" y="2997918"/>
            <a:ext cx="10356225" cy="5303055"/>
          </a:xfrm>
          <a:prstGeom prst="rect">
            <a:avLst/>
          </a:prstGeom>
        </p:spPr>
        <p:txBody>
          <a:bodyPr lIns="0" tIns="0" rIns="0" bIns="0" rtlCol="0" anchor="t">
            <a:spAutoFit/>
          </a:bodyPr>
          <a:lstStyle/>
          <a:p>
            <a:r>
              <a:rPr lang="en-TR" sz="3432" dirty="0">
                <a:solidFill>
                  <a:srgbClr val="FFFFFF"/>
                </a:solidFill>
                <a:latin typeface="Tomorrow"/>
              </a:rPr>
              <a:t>Logimate AI Agent – Üretken Yapay Zeka Tabanlı Dijital Bayi Asistanı, Doğuş Teknoloji ve Doğuş Otomotiv iş birliğiyle geliştirilen, bayi operasyonlarını ve bilgiye erişimi optimize etmeyi amaçlayan, çok modüllü bir yapay zeka çözümüdür. Projenin temelinde, bayilerin ihtiyaç duyduğu bilgilere hızlı, doğru ve kesintisiz erişim sağlanarak memnuniyetin ve operasyonel verimliliğin artırılması hedeflenmektedir.</a:t>
            </a:r>
          </a:p>
          <a:p>
            <a:pPr algn="just">
              <a:lnSpc>
                <a:spcPts val="4803"/>
              </a:lnSpc>
            </a:pPr>
            <a:endParaRPr lang="en-US" sz="3430" dirty="0">
              <a:solidFill>
                <a:srgbClr val="FFFFFF"/>
              </a:solidFill>
              <a:latin typeface="Tomorrow"/>
            </a:endParaRPr>
          </a:p>
        </p:txBody>
      </p:sp>
      <p:sp>
        <p:nvSpPr>
          <p:cNvPr id="8" name="Freeform 8">
            <a:extLst>
              <a:ext uri="{FF2B5EF4-FFF2-40B4-BE49-F238E27FC236}">
                <a16:creationId xmlns:a16="http://schemas.microsoft.com/office/drawing/2014/main" id="{BBAE3537-D700-D77B-DF6C-212FAEDEB12F}"/>
              </a:ext>
            </a:extLst>
          </p:cNvPr>
          <p:cNvSpPr/>
          <p:nvPr/>
        </p:nvSpPr>
        <p:spPr>
          <a:xfrm flipH="1">
            <a:off x="14897153" y="5337253"/>
            <a:ext cx="4973254" cy="5100773"/>
          </a:xfrm>
          <a:custGeom>
            <a:avLst/>
            <a:gdLst/>
            <a:ahLst/>
            <a:cxnLst/>
            <a:rect l="l" t="t" r="r" b="b"/>
            <a:pathLst>
              <a:path w="4973254" h="5100773">
                <a:moveTo>
                  <a:pt x="4973254" y="0"/>
                </a:moveTo>
                <a:lnTo>
                  <a:pt x="0" y="0"/>
                </a:lnTo>
                <a:lnTo>
                  <a:pt x="0" y="5100773"/>
                </a:lnTo>
                <a:lnTo>
                  <a:pt x="4973254" y="5100773"/>
                </a:lnTo>
                <a:lnTo>
                  <a:pt x="4973254" y="0"/>
                </a:lnTo>
                <a:close/>
              </a:path>
            </a:pathLst>
          </a:custGeom>
          <a:blipFill>
            <a:blip r:embed="rId6"/>
            <a:stretch>
              <a:fillRect/>
            </a:stretch>
          </a:blipFill>
        </p:spPr>
        <p:txBody>
          <a:bodyPr/>
          <a:lstStyle/>
          <a:p>
            <a:endParaRPr lang="tr-TR"/>
          </a:p>
        </p:txBody>
      </p:sp>
      <p:sp>
        <p:nvSpPr>
          <p:cNvPr id="9" name="TextBox 9">
            <a:extLst>
              <a:ext uri="{FF2B5EF4-FFF2-40B4-BE49-F238E27FC236}">
                <a16:creationId xmlns:a16="http://schemas.microsoft.com/office/drawing/2014/main" id="{FBF2D7AE-8373-6FD7-8D95-7AAA8671C5E0}"/>
              </a:ext>
            </a:extLst>
          </p:cNvPr>
          <p:cNvSpPr txBox="1"/>
          <p:nvPr/>
        </p:nvSpPr>
        <p:spPr>
          <a:xfrm>
            <a:off x="1635868" y="1071698"/>
            <a:ext cx="17127790" cy="1122102"/>
          </a:xfrm>
          <a:prstGeom prst="rect">
            <a:avLst/>
          </a:prstGeom>
        </p:spPr>
        <p:txBody>
          <a:bodyPr lIns="0" tIns="0" rIns="0" bIns="0" rtlCol="0" anchor="t">
            <a:spAutoFit/>
          </a:bodyPr>
          <a:lstStyle/>
          <a:p>
            <a:pPr marL="0" lvl="0" indent="0" algn="l">
              <a:lnSpc>
                <a:spcPts val="9799"/>
              </a:lnSpc>
              <a:spcBef>
                <a:spcPct val="0"/>
              </a:spcBef>
            </a:pPr>
            <a:r>
              <a:rPr lang="en-US" sz="6999" dirty="0" err="1">
                <a:solidFill>
                  <a:srgbClr val="FFFFFF"/>
                </a:solidFill>
                <a:latin typeface="HK Modular"/>
              </a:rPr>
              <a:t>Proje</a:t>
            </a:r>
            <a:r>
              <a:rPr lang="en-US" sz="6999" dirty="0">
                <a:solidFill>
                  <a:srgbClr val="FFFFFF"/>
                </a:solidFill>
                <a:latin typeface="HK Modular"/>
              </a:rPr>
              <a:t> </a:t>
            </a:r>
            <a:r>
              <a:rPr lang="en-US" sz="6999" dirty="0" err="1">
                <a:solidFill>
                  <a:srgbClr val="FFFFFF"/>
                </a:solidFill>
                <a:latin typeface="HK Modular"/>
              </a:rPr>
              <a:t>Hedefleri</a:t>
            </a:r>
            <a:endParaRPr lang="en-US" sz="6999" dirty="0">
              <a:solidFill>
                <a:srgbClr val="FFFFFF"/>
              </a:solidFill>
              <a:latin typeface="HK Modular"/>
            </a:endParaRPr>
          </a:p>
        </p:txBody>
      </p:sp>
      <p:sp>
        <p:nvSpPr>
          <p:cNvPr id="10" name="Freeform 10">
            <a:extLst>
              <a:ext uri="{FF2B5EF4-FFF2-40B4-BE49-F238E27FC236}">
                <a16:creationId xmlns:a16="http://schemas.microsoft.com/office/drawing/2014/main" id="{695C75C1-562B-096F-3B65-85928F8DEB25}"/>
              </a:ext>
            </a:extLst>
          </p:cNvPr>
          <p:cNvSpPr/>
          <p:nvPr/>
        </p:nvSpPr>
        <p:spPr>
          <a:xfrm>
            <a:off x="609074" y="1325172"/>
            <a:ext cx="839253" cy="839253"/>
          </a:xfrm>
          <a:custGeom>
            <a:avLst/>
            <a:gdLst/>
            <a:ahLst/>
            <a:cxnLst/>
            <a:rect l="l" t="t" r="r" b="b"/>
            <a:pathLst>
              <a:path w="839253" h="839253">
                <a:moveTo>
                  <a:pt x="0" y="0"/>
                </a:moveTo>
                <a:lnTo>
                  <a:pt x="839252" y="0"/>
                </a:lnTo>
                <a:lnTo>
                  <a:pt x="839252" y="839253"/>
                </a:lnTo>
                <a:lnTo>
                  <a:pt x="0" y="839253"/>
                </a:lnTo>
                <a:lnTo>
                  <a:pt x="0" y="0"/>
                </a:lnTo>
                <a:close/>
              </a:path>
            </a:pathLst>
          </a:custGeom>
          <a:blipFill>
            <a:blip r:embed="rId7"/>
            <a:stretch>
              <a:fillRect/>
            </a:stretch>
          </a:blipFill>
        </p:spPr>
        <p:txBody>
          <a:bodyPr/>
          <a:lstStyle/>
          <a:p>
            <a:endParaRPr lang="tr-TR"/>
          </a:p>
        </p:txBody>
      </p:sp>
    </p:spTree>
    <p:extLst>
      <p:ext uri="{BB962C8B-B14F-4D97-AF65-F5344CB8AC3E}">
        <p14:creationId xmlns:p14="http://schemas.microsoft.com/office/powerpoint/2010/main" val="3711038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6BF6E5-244C-D1E9-E489-A18DF40A51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8493" y="393072"/>
            <a:ext cx="14521381" cy="9893928"/>
          </a:xfrm>
          <a:prstGeom prst="rect">
            <a:avLst/>
          </a:prstGeom>
        </p:spPr>
      </p:pic>
      <p:sp>
        <p:nvSpPr>
          <p:cNvPr id="22" name="TextBox 21">
            <a:extLst>
              <a:ext uri="{FF2B5EF4-FFF2-40B4-BE49-F238E27FC236}">
                <a16:creationId xmlns:a16="http://schemas.microsoft.com/office/drawing/2014/main" id="{62924408-722F-5856-23E6-89D74CF2FA7C}"/>
              </a:ext>
            </a:extLst>
          </p:cNvPr>
          <p:cNvSpPr txBox="1"/>
          <p:nvPr/>
        </p:nvSpPr>
        <p:spPr>
          <a:xfrm>
            <a:off x="1362634" y="9917666"/>
            <a:ext cx="3424518" cy="369332"/>
          </a:xfrm>
          <a:prstGeom prst="rect">
            <a:avLst/>
          </a:prstGeom>
          <a:solidFill>
            <a:schemeClr val="bg1"/>
          </a:solidFill>
          <a:ln>
            <a:solidFill>
              <a:schemeClr val="bg1"/>
            </a:solidFill>
          </a:ln>
        </p:spPr>
        <p:txBody>
          <a:bodyPr wrap="square" rtlCol="0">
            <a:spAutoFit/>
          </a:bodyPr>
          <a:lstStyle/>
          <a:p>
            <a:endParaRPr lang="tr-TR" dirty="0"/>
          </a:p>
        </p:txBody>
      </p:sp>
      <p:cxnSp>
        <p:nvCxnSpPr>
          <p:cNvPr id="26" name="Straight Connector 25">
            <a:extLst>
              <a:ext uri="{FF2B5EF4-FFF2-40B4-BE49-F238E27FC236}">
                <a16:creationId xmlns:a16="http://schemas.microsoft.com/office/drawing/2014/main" id="{8315F2AD-9544-35E5-8EFE-26770C56647F}"/>
              </a:ext>
            </a:extLst>
          </p:cNvPr>
          <p:cNvCxnSpPr/>
          <p:nvPr/>
        </p:nvCxnSpPr>
        <p:spPr>
          <a:xfrm>
            <a:off x="1434351" y="4356847"/>
            <a:ext cx="0" cy="59301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BDD26D2-22DA-80BA-F5A6-EF061488A4D9}"/>
              </a:ext>
            </a:extLst>
          </p:cNvPr>
          <p:cNvCxnSpPr/>
          <p:nvPr/>
        </p:nvCxnSpPr>
        <p:spPr>
          <a:xfrm>
            <a:off x="15876491" y="4356847"/>
            <a:ext cx="0" cy="59301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C8F4969-48D8-7C74-D28B-C5B1BD7AA34F}"/>
              </a:ext>
            </a:extLst>
          </p:cNvPr>
          <p:cNvCxnSpPr>
            <a:cxnSpLocks/>
          </p:cNvCxnSpPr>
          <p:nvPr/>
        </p:nvCxnSpPr>
        <p:spPr>
          <a:xfrm flipH="1">
            <a:off x="1434351" y="4374776"/>
            <a:ext cx="1442421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6A0FCC0-40F0-FA5E-D46F-2DAA13A15AA8}"/>
              </a:ext>
            </a:extLst>
          </p:cNvPr>
          <p:cNvCxnSpPr>
            <a:cxnSpLocks/>
          </p:cNvCxnSpPr>
          <p:nvPr/>
        </p:nvCxnSpPr>
        <p:spPr>
          <a:xfrm flipH="1">
            <a:off x="1398493" y="10286998"/>
            <a:ext cx="1446006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EDE1307-257F-A426-74EC-8FC7A89BA516}"/>
              </a:ext>
            </a:extLst>
          </p:cNvPr>
          <p:cNvCxnSpPr>
            <a:cxnSpLocks/>
          </p:cNvCxnSpPr>
          <p:nvPr/>
        </p:nvCxnSpPr>
        <p:spPr>
          <a:xfrm flipH="1">
            <a:off x="1434351" y="833717"/>
            <a:ext cx="1448552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39A67CF-B183-8DCE-D4C6-883EDFB18557}"/>
              </a:ext>
            </a:extLst>
          </p:cNvPr>
          <p:cNvCxnSpPr>
            <a:cxnSpLocks/>
          </p:cNvCxnSpPr>
          <p:nvPr/>
        </p:nvCxnSpPr>
        <p:spPr>
          <a:xfrm flipH="1">
            <a:off x="1434351" y="3603811"/>
            <a:ext cx="1448552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C37FB94-721F-39AA-B167-FE9AA547B546}"/>
              </a:ext>
            </a:extLst>
          </p:cNvPr>
          <p:cNvCxnSpPr>
            <a:cxnSpLocks/>
          </p:cNvCxnSpPr>
          <p:nvPr/>
        </p:nvCxnSpPr>
        <p:spPr>
          <a:xfrm>
            <a:off x="15919874" y="833717"/>
            <a:ext cx="0" cy="275216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953451D-0C16-A205-FF9B-FFDCE7130C2A}"/>
              </a:ext>
            </a:extLst>
          </p:cNvPr>
          <p:cNvCxnSpPr>
            <a:cxnSpLocks/>
          </p:cNvCxnSpPr>
          <p:nvPr/>
        </p:nvCxnSpPr>
        <p:spPr>
          <a:xfrm>
            <a:off x="1434351" y="833717"/>
            <a:ext cx="0" cy="275216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FB10B38-350A-D61D-EB58-C8E00A0477A4}"/>
              </a:ext>
            </a:extLst>
          </p:cNvPr>
          <p:cNvSpPr txBox="1"/>
          <p:nvPr/>
        </p:nvSpPr>
        <p:spPr>
          <a:xfrm>
            <a:off x="0" y="9952628"/>
            <a:ext cx="1362634" cy="334370"/>
          </a:xfrm>
          <a:prstGeom prst="rect">
            <a:avLst/>
          </a:prstGeom>
          <a:solidFill>
            <a:schemeClr val="bg1"/>
          </a:solidFill>
          <a:ln>
            <a:solidFill>
              <a:schemeClr val="bg1"/>
            </a:solidFill>
          </a:ln>
        </p:spPr>
        <p:txBody>
          <a:bodyPr wrap="square" rtlCol="0">
            <a:spAutoFit/>
          </a:bodyPr>
          <a:lstStyle/>
          <a:p>
            <a:endParaRPr lang="tr-TR" dirty="0"/>
          </a:p>
        </p:txBody>
      </p:sp>
    </p:spTree>
    <p:extLst>
      <p:ext uri="{BB962C8B-B14F-4D97-AF65-F5344CB8AC3E}">
        <p14:creationId xmlns:p14="http://schemas.microsoft.com/office/powerpoint/2010/main" val="2381415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3949">
                <a:alpha val="100000"/>
              </a:srgbClr>
            </a:gs>
            <a:gs pos="50000">
              <a:srgbClr val="010219">
                <a:alpha val="100000"/>
              </a:srgbClr>
            </a:gs>
            <a:gs pos="100000">
              <a:srgbClr val="000224">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2254557" y="2439079"/>
            <a:ext cx="5006444" cy="1232837"/>
          </a:xfrm>
          <a:custGeom>
            <a:avLst/>
            <a:gdLst/>
            <a:ahLst/>
            <a:cxnLst/>
            <a:rect l="l" t="t" r="r" b="b"/>
            <a:pathLst>
              <a:path w="5006444" h="1232837">
                <a:moveTo>
                  <a:pt x="0" y="0"/>
                </a:moveTo>
                <a:lnTo>
                  <a:pt x="5006444" y="0"/>
                </a:lnTo>
                <a:lnTo>
                  <a:pt x="5006444" y="1232837"/>
                </a:lnTo>
                <a:lnTo>
                  <a:pt x="0" y="12328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a:off x="2254557" y="4302490"/>
            <a:ext cx="5006444" cy="1232837"/>
          </a:xfrm>
          <a:custGeom>
            <a:avLst/>
            <a:gdLst/>
            <a:ahLst/>
            <a:cxnLst/>
            <a:rect l="l" t="t" r="r" b="b"/>
            <a:pathLst>
              <a:path w="5006444" h="1232837">
                <a:moveTo>
                  <a:pt x="0" y="0"/>
                </a:moveTo>
                <a:lnTo>
                  <a:pt x="5006444" y="0"/>
                </a:lnTo>
                <a:lnTo>
                  <a:pt x="5006444" y="1232836"/>
                </a:lnTo>
                <a:lnTo>
                  <a:pt x="0" y="12328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4" name="Freeform 4"/>
          <p:cNvSpPr/>
          <p:nvPr/>
        </p:nvSpPr>
        <p:spPr>
          <a:xfrm>
            <a:off x="2254557" y="6163976"/>
            <a:ext cx="5006444" cy="1232837"/>
          </a:xfrm>
          <a:custGeom>
            <a:avLst/>
            <a:gdLst/>
            <a:ahLst/>
            <a:cxnLst/>
            <a:rect l="l" t="t" r="r" b="b"/>
            <a:pathLst>
              <a:path w="5006444" h="1232837">
                <a:moveTo>
                  <a:pt x="0" y="0"/>
                </a:moveTo>
                <a:lnTo>
                  <a:pt x="5006444" y="0"/>
                </a:lnTo>
                <a:lnTo>
                  <a:pt x="5006444" y="1232837"/>
                </a:lnTo>
                <a:lnTo>
                  <a:pt x="0" y="12328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5" name="Freeform 5"/>
          <p:cNvSpPr/>
          <p:nvPr/>
        </p:nvSpPr>
        <p:spPr>
          <a:xfrm>
            <a:off x="2254557" y="8025463"/>
            <a:ext cx="5006444" cy="1232837"/>
          </a:xfrm>
          <a:custGeom>
            <a:avLst/>
            <a:gdLst/>
            <a:ahLst/>
            <a:cxnLst/>
            <a:rect l="l" t="t" r="r" b="b"/>
            <a:pathLst>
              <a:path w="5006444" h="1232837">
                <a:moveTo>
                  <a:pt x="0" y="0"/>
                </a:moveTo>
                <a:lnTo>
                  <a:pt x="5006444" y="0"/>
                </a:lnTo>
                <a:lnTo>
                  <a:pt x="5006444" y="1232837"/>
                </a:lnTo>
                <a:lnTo>
                  <a:pt x="0" y="12328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6" name="Freeform 6"/>
          <p:cNvSpPr/>
          <p:nvPr/>
        </p:nvSpPr>
        <p:spPr>
          <a:xfrm>
            <a:off x="9974957" y="2439079"/>
            <a:ext cx="5006444" cy="1232837"/>
          </a:xfrm>
          <a:custGeom>
            <a:avLst/>
            <a:gdLst/>
            <a:ahLst/>
            <a:cxnLst/>
            <a:rect l="l" t="t" r="r" b="b"/>
            <a:pathLst>
              <a:path w="5006444" h="1232837">
                <a:moveTo>
                  <a:pt x="0" y="0"/>
                </a:moveTo>
                <a:lnTo>
                  <a:pt x="5006443" y="0"/>
                </a:lnTo>
                <a:lnTo>
                  <a:pt x="5006443" y="1232837"/>
                </a:lnTo>
                <a:lnTo>
                  <a:pt x="0" y="12328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7" name="Freeform 7"/>
          <p:cNvSpPr/>
          <p:nvPr/>
        </p:nvSpPr>
        <p:spPr>
          <a:xfrm>
            <a:off x="9974957" y="4302490"/>
            <a:ext cx="5006444" cy="1232837"/>
          </a:xfrm>
          <a:custGeom>
            <a:avLst/>
            <a:gdLst/>
            <a:ahLst/>
            <a:cxnLst/>
            <a:rect l="l" t="t" r="r" b="b"/>
            <a:pathLst>
              <a:path w="5006444" h="1232837">
                <a:moveTo>
                  <a:pt x="0" y="0"/>
                </a:moveTo>
                <a:lnTo>
                  <a:pt x="5006443" y="0"/>
                </a:lnTo>
                <a:lnTo>
                  <a:pt x="5006443" y="1232836"/>
                </a:lnTo>
                <a:lnTo>
                  <a:pt x="0" y="12328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8" name="Freeform 8"/>
          <p:cNvSpPr/>
          <p:nvPr/>
        </p:nvSpPr>
        <p:spPr>
          <a:xfrm>
            <a:off x="9974957" y="6163976"/>
            <a:ext cx="5006444" cy="1232837"/>
          </a:xfrm>
          <a:custGeom>
            <a:avLst/>
            <a:gdLst/>
            <a:ahLst/>
            <a:cxnLst/>
            <a:rect l="l" t="t" r="r" b="b"/>
            <a:pathLst>
              <a:path w="5006444" h="1232837">
                <a:moveTo>
                  <a:pt x="0" y="0"/>
                </a:moveTo>
                <a:lnTo>
                  <a:pt x="5006443" y="0"/>
                </a:lnTo>
                <a:lnTo>
                  <a:pt x="5006443" y="1232837"/>
                </a:lnTo>
                <a:lnTo>
                  <a:pt x="0" y="12328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9" name="Freeform 9"/>
          <p:cNvSpPr/>
          <p:nvPr/>
        </p:nvSpPr>
        <p:spPr>
          <a:xfrm>
            <a:off x="9974957" y="8025463"/>
            <a:ext cx="5006444" cy="1232837"/>
          </a:xfrm>
          <a:custGeom>
            <a:avLst/>
            <a:gdLst/>
            <a:ahLst/>
            <a:cxnLst/>
            <a:rect l="l" t="t" r="r" b="b"/>
            <a:pathLst>
              <a:path w="5006444" h="1232837">
                <a:moveTo>
                  <a:pt x="0" y="0"/>
                </a:moveTo>
                <a:lnTo>
                  <a:pt x="5006443" y="0"/>
                </a:lnTo>
                <a:lnTo>
                  <a:pt x="5006443" y="1232837"/>
                </a:lnTo>
                <a:lnTo>
                  <a:pt x="0" y="12328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0" name="Freeform 10"/>
          <p:cNvSpPr/>
          <p:nvPr/>
        </p:nvSpPr>
        <p:spPr>
          <a:xfrm>
            <a:off x="928651" y="2521508"/>
            <a:ext cx="1077733" cy="1077733"/>
          </a:xfrm>
          <a:custGeom>
            <a:avLst/>
            <a:gdLst/>
            <a:ahLst/>
            <a:cxnLst/>
            <a:rect l="l" t="t" r="r" b="b"/>
            <a:pathLst>
              <a:path w="1077733" h="1077733">
                <a:moveTo>
                  <a:pt x="0" y="0"/>
                </a:moveTo>
                <a:lnTo>
                  <a:pt x="1077734" y="0"/>
                </a:lnTo>
                <a:lnTo>
                  <a:pt x="1077734" y="1077733"/>
                </a:lnTo>
                <a:lnTo>
                  <a:pt x="0" y="10777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1" name="Freeform 11"/>
          <p:cNvSpPr/>
          <p:nvPr/>
        </p:nvSpPr>
        <p:spPr>
          <a:xfrm>
            <a:off x="8707449" y="4302490"/>
            <a:ext cx="1011359" cy="1100799"/>
          </a:xfrm>
          <a:custGeom>
            <a:avLst/>
            <a:gdLst/>
            <a:ahLst/>
            <a:cxnLst/>
            <a:rect l="l" t="t" r="r" b="b"/>
            <a:pathLst>
              <a:path w="1011359" h="1100799">
                <a:moveTo>
                  <a:pt x="0" y="0"/>
                </a:moveTo>
                <a:lnTo>
                  <a:pt x="1011360" y="0"/>
                </a:lnTo>
                <a:lnTo>
                  <a:pt x="1011360" y="1100799"/>
                </a:lnTo>
                <a:lnTo>
                  <a:pt x="0" y="11007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2" name="Freeform 12"/>
          <p:cNvSpPr/>
          <p:nvPr/>
        </p:nvSpPr>
        <p:spPr>
          <a:xfrm>
            <a:off x="928651" y="6379557"/>
            <a:ext cx="1130695" cy="794313"/>
          </a:xfrm>
          <a:custGeom>
            <a:avLst/>
            <a:gdLst/>
            <a:ahLst/>
            <a:cxnLst/>
            <a:rect l="l" t="t" r="r" b="b"/>
            <a:pathLst>
              <a:path w="1130695" h="794313">
                <a:moveTo>
                  <a:pt x="0" y="0"/>
                </a:moveTo>
                <a:lnTo>
                  <a:pt x="1130695" y="0"/>
                </a:lnTo>
                <a:lnTo>
                  <a:pt x="1130695" y="794313"/>
                </a:lnTo>
                <a:lnTo>
                  <a:pt x="0" y="7943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grpSp>
        <p:nvGrpSpPr>
          <p:cNvPr id="13" name="Group 13"/>
          <p:cNvGrpSpPr/>
          <p:nvPr/>
        </p:nvGrpSpPr>
        <p:grpSpPr>
          <a:xfrm>
            <a:off x="894448" y="7907072"/>
            <a:ext cx="1292370" cy="1287095"/>
            <a:chOff x="0" y="0"/>
            <a:chExt cx="1723160" cy="1716127"/>
          </a:xfrm>
        </p:grpSpPr>
        <p:grpSp>
          <p:nvGrpSpPr>
            <p:cNvPr id="14" name="Group 14"/>
            <p:cNvGrpSpPr/>
            <p:nvPr/>
          </p:nvGrpSpPr>
          <p:grpSpPr>
            <a:xfrm>
              <a:off x="0" y="0"/>
              <a:ext cx="1716127" cy="171612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FFFF">
                      <a:alpha val="100000"/>
                    </a:srgbClr>
                  </a:gs>
                  <a:gs pos="100000">
                    <a:srgbClr val="E6E6E6">
                      <a:alpha val="100000"/>
                    </a:srgbClr>
                  </a:gs>
                </a:gsLst>
                <a:path path="circle">
                  <a:fillToRect r="100000" b="100000"/>
                </a:path>
                <a:tileRect l="-100000" t="-100000"/>
              </a:gradFill>
              <a:ln w="57150" cap="sq">
                <a:solidFill>
                  <a:srgbClr val="FFFFFF"/>
                </a:solidFill>
                <a:prstDash val="solid"/>
                <a:miter/>
              </a:ln>
            </p:spPr>
            <p:txBody>
              <a:bodyPr/>
              <a:lstStyle/>
              <a:p>
                <a:endParaRPr lang="tr-TR"/>
              </a:p>
            </p:txBody>
          </p:sp>
          <p:sp>
            <p:nvSpPr>
              <p:cNvPr id="16" name="TextBox 16"/>
              <p:cNvSpPr txBox="1"/>
              <p:nvPr/>
            </p:nvSpPr>
            <p:spPr>
              <a:xfrm>
                <a:off x="76200" y="19050"/>
                <a:ext cx="660400" cy="717550"/>
              </a:xfrm>
              <a:prstGeom prst="rect">
                <a:avLst/>
              </a:prstGeom>
            </p:spPr>
            <p:txBody>
              <a:bodyPr lIns="41346" tIns="41346" rIns="41346" bIns="41346" rtlCol="0" anchor="ctr"/>
              <a:lstStyle/>
              <a:p>
                <a:pPr algn="l">
                  <a:lnSpc>
                    <a:spcPts val="3844"/>
                  </a:lnSpc>
                </a:pPr>
                <a:endParaRPr/>
              </a:p>
            </p:txBody>
          </p:sp>
        </p:grpSp>
        <p:sp>
          <p:nvSpPr>
            <p:cNvPr id="17" name="Freeform 17"/>
            <p:cNvSpPr/>
            <p:nvPr/>
          </p:nvSpPr>
          <p:spPr>
            <a:xfrm>
              <a:off x="17656" y="548501"/>
              <a:ext cx="1705505" cy="575943"/>
            </a:xfrm>
            <a:custGeom>
              <a:avLst/>
              <a:gdLst/>
              <a:ahLst/>
              <a:cxnLst/>
              <a:rect l="l" t="t" r="r" b="b"/>
              <a:pathLst>
                <a:path w="1705505" h="575943">
                  <a:moveTo>
                    <a:pt x="0" y="0"/>
                  </a:moveTo>
                  <a:lnTo>
                    <a:pt x="1705504" y="0"/>
                  </a:lnTo>
                  <a:lnTo>
                    <a:pt x="1705504" y="575942"/>
                  </a:lnTo>
                  <a:lnTo>
                    <a:pt x="0" y="575942"/>
                  </a:lnTo>
                  <a:lnTo>
                    <a:pt x="0" y="0"/>
                  </a:lnTo>
                  <a:close/>
                </a:path>
              </a:pathLst>
            </a:custGeom>
            <a:blipFill>
              <a:blip r:embed="rId10"/>
              <a:stretch>
                <a:fillRect/>
              </a:stretch>
            </a:blipFill>
          </p:spPr>
          <p:txBody>
            <a:bodyPr/>
            <a:lstStyle/>
            <a:p>
              <a:endParaRPr lang="tr-TR"/>
            </a:p>
          </p:txBody>
        </p:sp>
      </p:grpSp>
      <p:sp>
        <p:nvSpPr>
          <p:cNvPr id="18" name="Freeform 18"/>
          <p:cNvSpPr/>
          <p:nvPr/>
        </p:nvSpPr>
        <p:spPr>
          <a:xfrm>
            <a:off x="8707449" y="2521508"/>
            <a:ext cx="1049479" cy="1048167"/>
          </a:xfrm>
          <a:custGeom>
            <a:avLst/>
            <a:gdLst/>
            <a:ahLst/>
            <a:cxnLst/>
            <a:rect l="l" t="t" r="r" b="b"/>
            <a:pathLst>
              <a:path w="1049479" h="1048167">
                <a:moveTo>
                  <a:pt x="0" y="0"/>
                </a:moveTo>
                <a:lnTo>
                  <a:pt x="1049480" y="0"/>
                </a:lnTo>
                <a:lnTo>
                  <a:pt x="1049480" y="1048168"/>
                </a:lnTo>
                <a:lnTo>
                  <a:pt x="0" y="10481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tr-TR"/>
          </a:p>
        </p:txBody>
      </p:sp>
      <p:grpSp>
        <p:nvGrpSpPr>
          <p:cNvPr id="19" name="Group 19"/>
          <p:cNvGrpSpPr/>
          <p:nvPr/>
        </p:nvGrpSpPr>
        <p:grpSpPr>
          <a:xfrm>
            <a:off x="928651" y="4245443"/>
            <a:ext cx="1125420" cy="112542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FFFF">
                    <a:alpha val="100000"/>
                  </a:srgbClr>
                </a:gs>
                <a:gs pos="100000">
                  <a:srgbClr val="E6E6E6">
                    <a:alpha val="100000"/>
                  </a:srgbClr>
                </a:gs>
              </a:gsLst>
              <a:path path="circle">
                <a:fillToRect r="100000" b="100000"/>
              </a:path>
              <a:tileRect l="-100000" t="-100000"/>
            </a:gradFill>
            <a:ln w="57150" cap="sq">
              <a:solidFill>
                <a:srgbClr val="FFFFFF"/>
              </a:solidFill>
              <a:prstDash val="solid"/>
              <a:miter/>
            </a:ln>
          </p:spPr>
          <p:txBody>
            <a:bodyPr/>
            <a:lstStyle/>
            <a:p>
              <a:endParaRPr lang="tr-TR"/>
            </a:p>
          </p:txBody>
        </p:sp>
        <p:sp>
          <p:nvSpPr>
            <p:cNvPr id="21" name="TextBox 21"/>
            <p:cNvSpPr txBox="1"/>
            <p:nvPr/>
          </p:nvSpPr>
          <p:spPr>
            <a:xfrm>
              <a:off x="76200" y="19050"/>
              <a:ext cx="660400" cy="717550"/>
            </a:xfrm>
            <a:prstGeom prst="rect">
              <a:avLst/>
            </a:prstGeom>
          </p:spPr>
          <p:txBody>
            <a:bodyPr lIns="41346" tIns="41346" rIns="41346" bIns="41346" rtlCol="0" anchor="ctr"/>
            <a:lstStyle/>
            <a:p>
              <a:pPr algn="l">
                <a:lnSpc>
                  <a:spcPts val="3844"/>
                </a:lnSpc>
              </a:pPr>
              <a:endParaRPr/>
            </a:p>
          </p:txBody>
        </p:sp>
      </p:grpSp>
      <p:sp>
        <p:nvSpPr>
          <p:cNvPr id="22" name="Freeform 22"/>
          <p:cNvSpPr/>
          <p:nvPr/>
        </p:nvSpPr>
        <p:spPr>
          <a:xfrm>
            <a:off x="1032090" y="4417614"/>
            <a:ext cx="974294" cy="870550"/>
          </a:xfrm>
          <a:custGeom>
            <a:avLst/>
            <a:gdLst/>
            <a:ahLst/>
            <a:cxnLst/>
            <a:rect l="l" t="t" r="r" b="b"/>
            <a:pathLst>
              <a:path w="974294" h="870550">
                <a:moveTo>
                  <a:pt x="0" y="0"/>
                </a:moveTo>
                <a:lnTo>
                  <a:pt x="974295" y="0"/>
                </a:lnTo>
                <a:lnTo>
                  <a:pt x="974295" y="870550"/>
                </a:lnTo>
                <a:lnTo>
                  <a:pt x="0" y="870550"/>
                </a:lnTo>
                <a:lnTo>
                  <a:pt x="0" y="0"/>
                </a:lnTo>
                <a:close/>
              </a:path>
            </a:pathLst>
          </a:custGeom>
          <a:blipFill>
            <a:blip r:embed="rId13"/>
            <a:stretch>
              <a:fillRect/>
            </a:stretch>
          </a:blipFill>
        </p:spPr>
        <p:txBody>
          <a:bodyPr/>
          <a:lstStyle/>
          <a:p>
            <a:endParaRPr lang="tr-TR"/>
          </a:p>
        </p:txBody>
      </p:sp>
      <p:sp>
        <p:nvSpPr>
          <p:cNvPr id="23" name="Freeform 23"/>
          <p:cNvSpPr/>
          <p:nvPr/>
        </p:nvSpPr>
        <p:spPr>
          <a:xfrm>
            <a:off x="8624240" y="6059806"/>
            <a:ext cx="1215898" cy="1177901"/>
          </a:xfrm>
          <a:custGeom>
            <a:avLst/>
            <a:gdLst/>
            <a:ahLst/>
            <a:cxnLst/>
            <a:rect l="l" t="t" r="r" b="b"/>
            <a:pathLst>
              <a:path w="1215898" h="1177901">
                <a:moveTo>
                  <a:pt x="0" y="0"/>
                </a:moveTo>
                <a:lnTo>
                  <a:pt x="1215898" y="0"/>
                </a:lnTo>
                <a:lnTo>
                  <a:pt x="1215898" y="1177901"/>
                </a:lnTo>
                <a:lnTo>
                  <a:pt x="0" y="117790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tr-TR"/>
          </a:p>
        </p:txBody>
      </p:sp>
      <p:sp>
        <p:nvSpPr>
          <p:cNvPr id="24" name="Freeform 24"/>
          <p:cNvSpPr/>
          <p:nvPr/>
        </p:nvSpPr>
        <p:spPr>
          <a:xfrm>
            <a:off x="8624240" y="8170005"/>
            <a:ext cx="1217747" cy="943754"/>
          </a:xfrm>
          <a:custGeom>
            <a:avLst/>
            <a:gdLst/>
            <a:ahLst/>
            <a:cxnLst/>
            <a:rect l="l" t="t" r="r" b="b"/>
            <a:pathLst>
              <a:path w="1217747" h="943754">
                <a:moveTo>
                  <a:pt x="0" y="0"/>
                </a:moveTo>
                <a:lnTo>
                  <a:pt x="1217747" y="0"/>
                </a:lnTo>
                <a:lnTo>
                  <a:pt x="1217747" y="943754"/>
                </a:lnTo>
                <a:lnTo>
                  <a:pt x="0" y="9437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tr-TR"/>
          </a:p>
        </p:txBody>
      </p:sp>
      <p:sp>
        <p:nvSpPr>
          <p:cNvPr id="25" name="Freeform 25"/>
          <p:cNvSpPr/>
          <p:nvPr/>
        </p:nvSpPr>
        <p:spPr>
          <a:xfrm>
            <a:off x="1121007" y="694817"/>
            <a:ext cx="839253" cy="839253"/>
          </a:xfrm>
          <a:custGeom>
            <a:avLst/>
            <a:gdLst/>
            <a:ahLst/>
            <a:cxnLst/>
            <a:rect l="l" t="t" r="r" b="b"/>
            <a:pathLst>
              <a:path w="839253" h="839253">
                <a:moveTo>
                  <a:pt x="0" y="0"/>
                </a:moveTo>
                <a:lnTo>
                  <a:pt x="839253" y="0"/>
                </a:lnTo>
                <a:lnTo>
                  <a:pt x="839253" y="839252"/>
                </a:lnTo>
                <a:lnTo>
                  <a:pt x="0" y="839252"/>
                </a:lnTo>
                <a:lnTo>
                  <a:pt x="0" y="0"/>
                </a:lnTo>
                <a:close/>
              </a:path>
            </a:pathLst>
          </a:custGeom>
          <a:blipFill>
            <a:blip r:embed="rId18"/>
            <a:stretch>
              <a:fillRect/>
            </a:stretch>
          </a:blipFill>
        </p:spPr>
        <p:txBody>
          <a:bodyPr/>
          <a:lstStyle/>
          <a:p>
            <a:endParaRPr lang="tr-TR"/>
          </a:p>
        </p:txBody>
      </p:sp>
      <p:sp>
        <p:nvSpPr>
          <p:cNvPr id="27" name="TextBox 27"/>
          <p:cNvSpPr txBox="1"/>
          <p:nvPr/>
        </p:nvSpPr>
        <p:spPr>
          <a:xfrm>
            <a:off x="2673354" y="2693548"/>
            <a:ext cx="4433309" cy="704088"/>
          </a:xfrm>
          <a:prstGeom prst="rect">
            <a:avLst/>
          </a:prstGeom>
        </p:spPr>
        <p:txBody>
          <a:bodyPr lIns="0" tIns="0" rIns="0" bIns="0" rtlCol="0" anchor="t">
            <a:spAutoFit/>
          </a:bodyPr>
          <a:lstStyle/>
          <a:p>
            <a:pPr marL="0" lvl="0" indent="0" algn="ctr">
              <a:lnSpc>
                <a:spcPts val="2736"/>
              </a:lnSpc>
            </a:pPr>
            <a:r>
              <a:rPr lang="en-US" sz="2400">
                <a:solidFill>
                  <a:srgbClr val="01FFFF"/>
                </a:solidFill>
                <a:latin typeface="HK Modular"/>
              </a:rPr>
              <a:t>Standart ve Prosedürler </a:t>
            </a:r>
          </a:p>
        </p:txBody>
      </p:sp>
      <p:sp>
        <p:nvSpPr>
          <p:cNvPr id="28" name="TextBox 28"/>
          <p:cNvSpPr txBox="1"/>
          <p:nvPr/>
        </p:nvSpPr>
        <p:spPr>
          <a:xfrm>
            <a:off x="2673354" y="4648908"/>
            <a:ext cx="4433309" cy="346249"/>
          </a:xfrm>
          <a:prstGeom prst="rect">
            <a:avLst/>
          </a:prstGeom>
        </p:spPr>
        <p:txBody>
          <a:bodyPr lIns="0" tIns="0" rIns="0" bIns="0" rtlCol="0" anchor="t">
            <a:spAutoFit/>
          </a:bodyPr>
          <a:lstStyle/>
          <a:p>
            <a:pPr algn="ctr">
              <a:lnSpc>
                <a:spcPts val="2736"/>
              </a:lnSpc>
              <a:spcBef>
                <a:spcPct val="0"/>
              </a:spcBef>
            </a:pPr>
            <a:r>
              <a:rPr lang="en-US" sz="2400" dirty="0">
                <a:solidFill>
                  <a:srgbClr val="01FFFF"/>
                </a:solidFill>
                <a:latin typeface="HK Modular"/>
              </a:rPr>
              <a:t>Turkuaz kullanımı</a:t>
            </a:r>
            <a:endParaRPr lang="en-US" sz="2400" u="none" strike="noStrike" dirty="0">
              <a:solidFill>
                <a:srgbClr val="01FFFF"/>
              </a:solidFill>
              <a:latin typeface="HK Modular"/>
            </a:endParaRPr>
          </a:p>
        </p:txBody>
      </p:sp>
      <p:sp>
        <p:nvSpPr>
          <p:cNvPr id="29" name="TextBox 29"/>
          <p:cNvSpPr txBox="1"/>
          <p:nvPr/>
        </p:nvSpPr>
        <p:spPr>
          <a:xfrm>
            <a:off x="2541125" y="6425283"/>
            <a:ext cx="4433309" cy="655320"/>
          </a:xfrm>
          <a:prstGeom prst="rect">
            <a:avLst/>
          </a:prstGeom>
        </p:spPr>
        <p:txBody>
          <a:bodyPr lIns="0" tIns="0" rIns="0" bIns="0" rtlCol="0" anchor="t">
            <a:spAutoFit/>
          </a:bodyPr>
          <a:lstStyle/>
          <a:p>
            <a:pPr marL="0" lvl="0" indent="0" algn="ctr">
              <a:lnSpc>
                <a:spcPts val="2736"/>
              </a:lnSpc>
              <a:spcBef>
                <a:spcPct val="0"/>
              </a:spcBef>
            </a:pPr>
            <a:r>
              <a:rPr lang="en-US" sz="2400" u="none" strike="noStrike">
                <a:solidFill>
                  <a:srgbClr val="01FFFF"/>
                </a:solidFill>
                <a:latin typeface="HK Modular"/>
              </a:rPr>
              <a:t>Gönderi takibi</a:t>
            </a:r>
          </a:p>
          <a:p>
            <a:pPr marL="0" lvl="0" indent="0" algn="ctr">
              <a:lnSpc>
                <a:spcPts val="2394"/>
              </a:lnSpc>
              <a:spcBef>
                <a:spcPct val="0"/>
              </a:spcBef>
            </a:pPr>
            <a:r>
              <a:rPr lang="en-US" sz="2100" u="none" strike="noStrike">
                <a:solidFill>
                  <a:srgbClr val="01FFFF"/>
                </a:solidFill>
                <a:latin typeface="HK Modular"/>
              </a:rPr>
              <a:t>(Dedike+Kargo)</a:t>
            </a:r>
          </a:p>
        </p:txBody>
      </p:sp>
      <p:sp>
        <p:nvSpPr>
          <p:cNvPr id="30" name="TextBox 30"/>
          <p:cNvSpPr txBox="1"/>
          <p:nvPr/>
        </p:nvSpPr>
        <p:spPr>
          <a:xfrm>
            <a:off x="2541125" y="8370332"/>
            <a:ext cx="4433309" cy="360574"/>
          </a:xfrm>
          <a:prstGeom prst="rect">
            <a:avLst/>
          </a:prstGeom>
        </p:spPr>
        <p:txBody>
          <a:bodyPr lIns="0" tIns="0" rIns="0" bIns="0" rtlCol="0" anchor="t">
            <a:spAutoFit/>
          </a:bodyPr>
          <a:lstStyle/>
          <a:p>
            <a:pPr marL="0" lvl="0" indent="0" algn="ctr">
              <a:lnSpc>
                <a:spcPts val="2736"/>
              </a:lnSpc>
              <a:spcBef>
                <a:spcPct val="0"/>
              </a:spcBef>
            </a:pPr>
            <a:r>
              <a:rPr lang="en-US" sz="2400" u="none" strike="noStrike">
                <a:solidFill>
                  <a:srgbClr val="01FFFF"/>
                </a:solidFill>
                <a:latin typeface="HK Modular"/>
              </a:rPr>
              <a:t>D-BİS Kullanımı</a:t>
            </a:r>
          </a:p>
        </p:txBody>
      </p:sp>
      <p:sp>
        <p:nvSpPr>
          <p:cNvPr id="31" name="TextBox 31"/>
          <p:cNvSpPr txBox="1"/>
          <p:nvPr/>
        </p:nvSpPr>
        <p:spPr>
          <a:xfrm>
            <a:off x="2254557" y="441343"/>
            <a:ext cx="13901912" cy="1203325"/>
          </a:xfrm>
          <a:prstGeom prst="rect">
            <a:avLst/>
          </a:prstGeom>
        </p:spPr>
        <p:txBody>
          <a:bodyPr lIns="0" tIns="0" rIns="0" bIns="0" rtlCol="0" anchor="t">
            <a:spAutoFit/>
          </a:bodyPr>
          <a:lstStyle/>
          <a:p>
            <a:pPr marL="0" lvl="0" indent="0" algn="l">
              <a:lnSpc>
                <a:spcPts val="9799"/>
              </a:lnSpc>
              <a:spcBef>
                <a:spcPct val="0"/>
              </a:spcBef>
            </a:pPr>
            <a:r>
              <a:rPr lang="en-US" sz="6999" dirty="0">
                <a:solidFill>
                  <a:srgbClr val="FFFFFF"/>
                </a:solidFill>
                <a:latin typeface="HK Modular"/>
              </a:rPr>
              <a:t>KAPSAM</a:t>
            </a:r>
          </a:p>
        </p:txBody>
      </p:sp>
      <p:sp>
        <p:nvSpPr>
          <p:cNvPr id="32" name="TextBox 32"/>
          <p:cNvSpPr txBox="1"/>
          <p:nvPr/>
        </p:nvSpPr>
        <p:spPr>
          <a:xfrm>
            <a:off x="10393754" y="2693548"/>
            <a:ext cx="4433309" cy="704088"/>
          </a:xfrm>
          <a:prstGeom prst="rect">
            <a:avLst/>
          </a:prstGeom>
        </p:spPr>
        <p:txBody>
          <a:bodyPr lIns="0" tIns="0" rIns="0" bIns="0" rtlCol="0" anchor="t">
            <a:spAutoFit/>
          </a:bodyPr>
          <a:lstStyle/>
          <a:p>
            <a:pPr algn="ctr">
              <a:lnSpc>
                <a:spcPts val="2736"/>
              </a:lnSpc>
            </a:pPr>
            <a:r>
              <a:rPr lang="en-US" sz="2400" dirty="0">
                <a:solidFill>
                  <a:srgbClr val="01FFFF"/>
                </a:solidFill>
                <a:latin typeface="HK Modular"/>
              </a:rPr>
              <a:t> TICKET</a:t>
            </a:r>
          </a:p>
          <a:p>
            <a:pPr marL="0" lvl="0" indent="0" algn="ctr">
              <a:lnSpc>
                <a:spcPts val="2736"/>
              </a:lnSpc>
            </a:pPr>
            <a:r>
              <a:rPr lang="en-US" sz="2400" dirty="0">
                <a:solidFill>
                  <a:srgbClr val="01FFFF"/>
                </a:solidFill>
                <a:latin typeface="HK Modular"/>
              </a:rPr>
              <a:t>ÖZET DURUMU</a:t>
            </a:r>
          </a:p>
        </p:txBody>
      </p:sp>
      <p:sp>
        <p:nvSpPr>
          <p:cNvPr id="33" name="TextBox 33"/>
          <p:cNvSpPr txBox="1"/>
          <p:nvPr/>
        </p:nvSpPr>
        <p:spPr>
          <a:xfrm>
            <a:off x="10393754" y="4447602"/>
            <a:ext cx="4433309" cy="892302"/>
          </a:xfrm>
          <a:prstGeom prst="rect">
            <a:avLst/>
          </a:prstGeom>
        </p:spPr>
        <p:txBody>
          <a:bodyPr lIns="0" tIns="0" rIns="0" bIns="0" rtlCol="0" anchor="t">
            <a:spAutoFit/>
          </a:bodyPr>
          <a:lstStyle/>
          <a:p>
            <a:pPr marL="0" lvl="0" indent="0" algn="ctr">
              <a:lnSpc>
                <a:spcPts val="2394"/>
              </a:lnSpc>
              <a:spcBef>
                <a:spcPct val="0"/>
              </a:spcBef>
            </a:pPr>
            <a:r>
              <a:rPr lang="en-US" sz="2100">
                <a:solidFill>
                  <a:srgbClr val="01FFFF"/>
                </a:solidFill>
                <a:latin typeface="HK Modular"/>
              </a:rPr>
              <a:t>pARÇA ALIŞ HEDEFLERİNE İLİŞKİN BİLGİLER</a:t>
            </a:r>
          </a:p>
        </p:txBody>
      </p:sp>
      <p:sp>
        <p:nvSpPr>
          <p:cNvPr id="34" name="TextBox 34"/>
          <p:cNvSpPr txBox="1"/>
          <p:nvPr/>
        </p:nvSpPr>
        <p:spPr>
          <a:xfrm>
            <a:off x="10261524" y="6297326"/>
            <a:ext cx="4433309" cy="702861"/>
          </a:xfrm>
          <a:prstGeom prst="rect">
            <a:avLst/>
          </a:prstGeom>
        </p:spPr>
        <p:txBody>
          <a:bodyPr lIns="0" tIns="0" rIns="0" bIns="0" rtlCol="0" anchor="t">
            <a:spAutoFit/>
          </a:bodyPr>
          <a:lstStyle/>
          <a:p>
            <a:pPr marL="0" lvl="0" indent="0" algn="ctr">
              <a:lnSpc>
                <a:spcPts val="2736"/>
              </a:lnSpc>
              <a:spcBef>
                <a:spcPct val="0"/>
              </a:spcBef>
            </a:pPr>
            <a:r>
              <a:rPr lang="en-US" sz="2400">
                <a:solidFill>
                  <a:srgbClr val="01FFFF"/>
                </a:solidFill>
                <a:latin typeface="HK Modular"/>
              </a:rPr>
              <a:t>bAYİ İLETİŞİM BİLGİLERİ</a:t>
            </a:r>
          </a:p>
        </p:txBody>
      </p:sp>
      <p:sp>
        <p:nvSpPr>
          <p:cNvPr id="35" name="TextBox 35"/>
          <p:cNvSpPr txBox="1"/>
          <p:nvPr/>
        </p:nvSpPr>
        <p:spPr>
          <a:xfrm>
            <a:off x="10393754" y="8225488"/>
            <a:ext cx="4433309" cy="702861"/>
          </a:xfrm>
          <a:prstGeom prst="rect">
            <a:avLst/>
          </a:prstGeom>
        </p:spPr>
        <p:txBody>
          <a:bodyPr lIns="0" tIns="0" rIns="0" bIns="0" rtlCol="0" anchor="t">
            <a:spAutoFit/>
          </a:bodyPr>
          <a:lstStyle/>
          <a:p>
            <a:pPr algn="ctr">
              <a:lnSpc>
                <a:spcPts val="2736"/>
              </a:lnSpc>
            </a:pPr>
            <a:r>
              <a:rPr lang="en-US" sz="2400">
                <a:solidFill>
                  <a:srgbClr val="01FFFF"/>
                </a:solidFill>
                <a:latin typeface="HK Modular"/>
              </a:rPr>
              <a:t>SİPARİŞ GEÇME VE</a:t>
            </a:r>
          </a:p>
          <a:p>
            <a:pPr marL="0" lvl="0" indent="0" algn="ctr">
              <a:lnSpc>
                <a:spcPts val="2736"/>
              </a:lnSpc>
              <a:spcBef>
                <a:spcPct val="0"/>
              </a:spcBef>
            </a:pPr>
            <a:r>
              <a:rPr lang="en-US" sz="2400">
                <a:solidFill>
                  <a:srgbClr val="01FFFF"/>
                </a:solidFill>
                <a:latin typeface="HK Modular"/>
              </a:rPr>
              <a:t>SEVK ZAMANLARI</a:t>
            </a:r>
          </a:p>
        </p:txBody>
      </p:sp>
      <p:sp>
        <p:nvSpPr>
          <p:cNvPr id="36" name="Freeform 36"/>
          <p:cNvSpPr/>
          <p:nvPr/>
        </p:nvSpPr>
        <p:spPr>
          <a:xfrm>
            <a:off x="14981400" y="5763240"/>
            <a:ext cx="3185468" cy="3267147"/>
          </a:xfrm>
          <a:custGeom>
            <a:avLst/>
            <a:gdLst/>
            <a:ahLst/>
            <a:cxnLst/>
            <a:rect l="l" t="t" r="r" b="b"/>
            <a:pathLst>
              <a:path w="3185468" h="3267147">
                <a:moveTo>
                  <a:pt x="0" y="0"/>
                </a:moveTo>
                <a:lnTo>
                  <a:pt x="3185468" y="0"/>
                </a:lnTo>
                <a:lnTo>
                  <a:pt x="3185468" y="3267147"/>
                </a:lnTo>
                <a:lnTo>
                  <a:pt x="0" y="3267147"/>
                </a:lnTo>
                <a:lnTo>
                  <a:pt x="0" y="0"/>
                </a:lnTo>
                <a:close/>
              </a:path>
            </a:pathLst>
          </a:custGeom>
          <a:blipFill>
            <a:blip r:embed="rId19"/>
            <a:stretch>
              <a:fillRect/>
            </a:stretch>
          </a:blipFill>
        </p:spPr>
        <p:txBody>
          <a:bodyPr/>
          <a:lstStyle/>
          <a:p>
            <a:endParaRPr lang="tr-T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67096D">
                <a:alpha val="100000"/>
              </a:srgbClr>
            </a:gs>
            <a:gs pos="50000">
              <a:srgbClr val="240753">
                <a:alpha val="100000"/>
              </a:srgbClr>
            </a:gs>
            <a:gs pos="100000">
              <a:srgbClr val="2A053D">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a:off x="-770018" y="-3211069"/>
            <a:ext cx="11749288" cy="13926958"/>
          </a:xfrm>
          <a:custGeom>
            <a:avLst/>
            <a:gdLst/>
            <a:ahLst/>
            <a:cxnLst/>
            <a:rect l="l" t="t" r="r" b="b"/>
            <a:pathLst>
              <a:path w="11749288" h="13926958">
                <a:moveTo>
                  <a:pt x="0" y="0"/>
                </a:moveTo>
                <a:lnTo>
                  <a:pt x="11749288" y="0"/>
                </a:lnTo>
                <a:lnTo>
                  <a:pt x="11749288" y="13926958"/>
                </a:lnTo>
                <a:lnTo>
                  <a:pt x="0" y="13926958"/>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3" name="Group 3"/>
          <p:cNvGrpSpPr/>
          <p:nvPr/>
        </p:nvGrpSpPr>
        <p:grpSpPr>
          <a:xfrm>
            <a:off x="3393381" y="2931284"/>
            <a:ext cx="12499561" cy="3593702"/>
            <a:chOff x="0" y="0"/>
            <a:chExt cx="16666081" cy="4791603"/>
          </a:xfrm>
        </p:grpSpPr>
        <p:sp>
          <p:nvSpPr>
            <p:cNvPr id="4" name="Freeform 4"/>
            <p:cNvSpPr/>
            <p:nvPr/>
          </p:nvSpPr>
          <p:spPr>
            <a:xfrm>
              <a:off x="0" y="0"/>
              <a:ext cx="16666081" cy="4791603"/>
            </a:xfrm>
            <a:custGeom>
              <a:avLst/>
              <a:gdLst/>
              <a:ahLst/>
              <a:cxnLst/>
              <a:rect l="l" t="t" r="r" b="b"/>
              <a:pathLst>
                <a:path w="16666081" h="4791603">
                  <a:moveTo>
                    <a:pt x="0" y="0"/>
                  </a:moveTo>
                  <a:lnTo>
                    <a:pt x="16666081" y="0"/>
                  </a:lnTo>
                  <a:lnTo>
                    <a:pt x="16666081" y="4791603"/>
                  </a:lnTo>
                  <a:lnTo>
                    <a:pt x="0" y="4791603"/>
                  </a:lnTo>
                  <a:lnTo>
                    <a:pt x="0" y="0"/>
                  </a:lnTo>
                  <a:close/>
                </a:path>
              </a:pathLst>
            </a:custGeom>
            <a:blipFill>
              <a:blip r:embed="rId4">
                <a:extLst>
                  <a:ext uri="{96DAC541-7B7A-43D3-8B79-37D633B846F1}">
                    <asvg:svgBlip xmlns:asvg="http://schemas.microsoft.com/office/drawing/2016/SVG/main" r:embed="rId5"/>
                  </a:ext>
                </a:extLst>
              </a:blip>
              <a:stretch>
                <a:fillRect l="-8376" r="-8376"/>
              </a:stretch>
            </a:blipFill>
            <a:ln cap="sq">
              <a:noFill/>
              <a:prstDash val="solid"/>
              <a:miter/>
            </a:ln>
          </p:spPr>
          <p:txBody>
            <a:bodyPr/>
            <a:lstStyle/>
            <a:p>
              <a:endParaRPr lang="tr-TR"/>
            </a:p>
          </p:txBody>
        </p:sp>
        <p:sp>
          <p:nvSpPr>
            <p:cNvPr id="5" name="TextBox 5"/>
            <p:cNvSpPr txBox="1"/>
            <p:nvPr/>
          </p:nvSpPr>
          <p:spPr>
            <a:xfrm>
              <a:off x="585534" y="1553111"/>
              <a:ext cx="15495013" cy="1615643"/>
            </a:xfrm>
            <a:prstGeom prst="rect">
              <a:avLst/>
            </a:prstGeom>
          </p:spPr>
          <p:txBody>
            <a:bodyPr lIns="0" tIns="0" rIns="0" bIns="0" rtlCol="0" anchor="t">
              <a:spAutoFit/>
            </a:bodyPr>
            <a:lstStyle/>
            <a:p>
              <a:pPr marL="0" lvl="0" indent="0" algn="ctr">
                <a:lnSpc>
                  <a:spcPts val="8738"/>
                </a:lnSpc>
                <a:spcBef>
                  <a:spcPct val="0"/>
                </a:spcBef>
              </a:pPr>
              <a:r>
                <a:rPr lang="en-US" sz="8827">
                  <a:solidFill>
                    <a:srgbClr val="FFFFFF"/>
                  </a:solidFill>
                  <a:latin typeface="Tomorrow"/>
                </a:rPr>
                <a:t>TEŞEKKÜRLER</a:t>
              </a:r>
            </a:p>
          </p:txBody>
        </p:sp>
      </p:grpSp>
      <p:sp>
        <p:nvSpPr>
          <p:cNvPr id="6" name="Freeform 6"/>
          <p:cNvSpPr/>
          <p:nvPr/>
        </p:nvSpPr>
        <p:spPr>
          <a:xfrm>
            <a:off x="158306" y="1722549"/>
            <a:ext cx="4003309" cy="5107890"/>
          </a:xfrm>
          <a:custGeom>
            <a:avLst/>
            <a:gdLst/>
            <a:ahLst/>
            <a:cxnLst/>
            <a:rect l="l" t="t" r="r" b="b"/>
            <a:pathLst>
              <a:path w="4003309" h="5107890">
                <a:moveTo>
                  <a:pt x="0" y="0"/>
                </a:moveTo>
                <a:lnTo>
                  <a:pt x="4003308" y="0"/>
                </a:lnTo>
                <a:lnTo>
                  <a:pt x="4003308" y="5107890"/>
                </a:lnTo>
                <a:lnTo>
                  <a:pt x="0" y="5107890"/>
                </a:lnTo>
                <a:lnTo>
                  <a:pt x="0" y="0"/>
                </a:lnTo>
                <a:close/>
              </a:path>
            </a:pathLst>
          </a:custGeom>
          <a:blipFill>
            <a:blip r:embed="rId6"/>
            <a:stretch>
              <a:fillRect/>
            </a:stretch>
          </a:blipFill>
        </p:spPr>
        <p:txBody>
          <a:bodyPr/>
          <a:lstStyle/>
          <a:p>
            <a:endParaRPr lang="tr-T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4B69F26-458C-384F-A0EE-E6C8CE00AC7C}">
  <we:reference id="wa200000113" version="1.0.0.0" store="en-US" storeType="OMEX"/>
  <we:alternateReferences>
    <we:reference id="WA200000113" version="1.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88ae63f-1ca6-4091-862c-9cd1593ea479" xsi:nil="true"/>
    <lcf76f155ced4ddcb4097134ff3c332f xmlns="4cc4ff48-6bd5-4522-af0e-467a749b6e2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Belge" ma:contentTypeID="0x010100485A2AE25CC29141BEC8EFFE5D4EC06D" ma:contentTypeVersion="14" ma:contentTypeDescription="Yeni belge oluşturun." ma:contentTypeScope="" ma:versionID="44295879276a953dcd49840b6c793226">
  <xsd:schema xmlns:xsd="http://www.w3.org/2001/XMLSchema" xmlns:xs="http://www.w3.org/2001/XMLSchema" xmlns:p="http://schemas.microsoft.com/office/2006/metadata/properties" xmlns:ns2="4cc4ff48-6bd5-4522-af0e-467a749b6e2f" xmlns:ns3="b88ae63f-1ca6-4091-862c-9cd1593ea479" targetNamespace="http://schemas.microsoft.com/office/2006/metadata/properties" ma:root="true" ma:fieldsID="978070555b423dbc5c3e61683068979c" ns2:_="" ns3:_="">
    <xsd:import namespace="4cc4ff48-6bd5-4522-af0e-467a749b6e2f"/>
    <xsd:import namespace="b88ae63f-1ca6-4091-862c-9cd1593ea47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c4ff48-6bd5-4522-af0e-467a749b6e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Resim Etiketleri" ma:readOnly="false" ma:fieldId="{5cf76f15-5ced-4ddc-b409-7134ff3c332f}" ma:taxonomyMulti="true" ma:sspId="690c74a6-d45b-4f37-90f3-08e70b9524d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8ae63f-1ca6-4091-862c-9cd1593ea479" elementFormDefault="qualified">
    <xsd:import namespace="http://schemas.microsoft.com/office/2006/documentManagement/types"/>
    <xsd:import namespace="http://schemas.microsoft.com/office/infopath/2007/PartnerControls"/>
    <xsd:element name="SharedWithUsers" ma:index="10"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Ayrıntıları ile Paylaşıldı" ma:internalName="SharedWithDetails" ma:readOnly="true">
      <xsd:simpleType>
        <xsd:restriction base="dms:Note">
          <xsd:maxLength value="255"/>
        </xsd:restriction>
      </xsd:simpleType>
    </xsd:element>
    <xsd:element name="TaxCatchAll" ma:index="14" nillable="true" ma:displayName="Taxonomy Catch All Column" ma:hidden="true" ma:list="{ccabec32-1879-4151-94c0-972134105e4a}" ma:internalName="TaxCatchAll" ma:showField="CatchAllData" ma:web="b88ae63f-1ca6-4091-862c-9cd1593ea4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27316A-8684-463E-94D4-3F8CC86CC0EF}">
  <ds:schemaRefs>
    <ds:schemaRef ds:uri="http://schemas.microsoft.com/office/infopath/2007/PartnerControls"/>
    <ds:schemaRef ds:uri="4cc4ff48-6bd5-4522-af0e-467a749b6e2f"/>
    <ds:schemaRef ds:uri="http://schemas.microsoft.com/office/2006/metadata/properties"/>
    <ds:schemaRef ds:uri="http://purl.org/dc/dcmitype/"/>
    <ds:schemaRef ds:uri="http://schemas.microsoft.com/office/2006/documentManagement/types"/>
    <ds:schemaRef ds:uri="http://purl.org/dc/terms/"/>
    <ds:schemaRef ds:uri="http://purl.org/dc/elements/1.1/"/>
    <ds:schemaRef ds:uri="http://schemas.openxmlformats.org/package/2006/metadata/core-properties"/>
    <ds:schemaRef ds:uri="b88ae63f-1ca6-4091-862c-9cd1593ea479"/>
    <ds:schemaRef ds:uri="http://www.w3.org/XML/1998/namespace"/>
  </ds:schemaRefs>
</ds:datastoreItem>
</file>

<file path=customXml/itemProps2.xml><?xml version="1.0" encoding="utf-8"?>
<ds:datastoreItem xmlns:ds="http://schemas.openxmlformats.org/officeDocument/2006/customXml" ds:itemID="{161AC4DC-050E-4D25-9736-1C26C1D663D5}">
  <ds:schemaRefs>
    <ds:schemaRef ds:uri="http://schemas.microsoft.com/sharepoint/v3/contenttype/forms"/>
  </ds:schemaRefs>
</ds:datastoreItem>
</file>

<file path=customXml/itemProps3.xml><?xml version="1.0" encoding="utf-8"?>
<ds:datastoreItem xmlns:ds="http://schemas.openxmlformats.org/officeDocument/2006/customXml" ds:itemID="{533BCC1B-C0FD-46F5-886F-5E540BF8F5E0}">
  <ds:schemaRefs>
    <ds:schemaRef ds:uri="4cc4ff48-6bd5-4522-af0e-467a749b6e2f"/>
    <ds:schemaRef ds:uri="b88ae63f-1ca6-4091-862c-9cd1593ea4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32</TotalTime>
  <Words>143</Words>
  <Application>Microsoft Macintosh PowerPoint</Application>
  <PresentationFormat>Custom</PresentationFormat>
  <Paragraphs>28</Paragraphs>
  <Slides>6</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Tomorrow</vt:lpstr>
      <vt:lpstr>Arial</vt:lpstr>
      <vt:lpstr>Poppins Italics</vt:lpstr>
      <vt:lpstr>HK Modular</vt:lpstr>
      <vt:lpstr>Helvetica World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LogiMate v2</dc:title>
  <cp:lastModifiedBy>Senda Yildirim Celik (Dogus Teknoloji)</cp:lastModifiedBy>
  <cp:revision>25</cp:revision>
  <dcterms:created xsi:type="dcterms:W3CDTF">2006-08-16T00:00:00Z</dcterms:created>
  <dcterms:modified xsi:type="dcterms:W3CDTF">2025-01-26T18:11:56Z</dcterms:modified>
  <dc:identifier>DAGIp0B0p-c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37d9e9d-f81c-48e8-a6ce-76493d27b762_Enabled">
    <vt:lpwstr>true</vt:lpwstr>
  </property>
  <property fmtid="{D5CDD505-2E9C-101B-9397-08002B2CF9AE}" pid="3" name="MSIP_Label_e37d9e9d-f81c-48e8-a6ce-76493d27b762_SetDate">
    <vt:lpwstr>2024-06-24T12:25:47Z</vt:lpwstr>
  </property>
  <property fmtid="{D5CDD505-2E9C-101B-9397-08002B2CF9AE}" pid="4" name="MSIP_Label_e37d9e9d-f81c-48e8-a6ce-76493d27b762_Method">
    <vt:lpwstr>Standard</vt:lpwstr>
  </property>
  <property fmtid="{D5CDD505-2E9C-101B-9397-08002B2CF9AE}" pid="5" name="MSIP_Label_e37d9e9d-f81c-48e8-a6ce-76493d27b762_Name">
    <vt:lpwstr>e37d9e9d-f81c-48e8-a6ce-76493d27b762</vt:lpwstr>
  </property>
  <property fmtid="{D5CDD505-2E9C-101B-9397-08002B2CF9AE}" pid="6" name="MSIP_Label_e37d9e9d-f81c-48e8-a6ce-76493d27b762_SiteId">
    <vt:lpwstr>cc76235c-86ab-4979-bc0b-0e78c66edb7c</vt:lpwstr>
  </property>
  <property fmtid="{D5CDD505-2E9C-101B-9397-08002B2CF9AE}" pid="7" name="MSIP_Label_e37d9e9d-f81c-48e8-a6ce-76493d27b762_ActionId">
    <vt:lpwstr>46c707ce-05f1-4931-ad5a-c98e12ff29d6</vt:lpwstr>
  </property>
  <property fmtid="{D5CDD505-2E9C-101B-9397-08002B2CF9AE}" pid="8" name="MSIP_Label_e37d9e9d-f81c-48e8-a6ce-76493d27b762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Bu dokümanda HASSAS bilgi bulunmamaktadır. / This document does not contain SENSITIVE information.</vt:lpwstr>
  </property>
  <property fmtid="{D5CDD505-2E9C-101B-9397-08002B2CF9AE}" pid="11" name="ContentTypeId">
    <vt:lpwstr>0x010100485A2AE25CC29141BEC8EFFE5D4EC06D</vt:lpwstr>
  </property>
  <property fmtid="{D5CDD505-2E9C-101B-9397-08002B2CF9AE}" pid="12" name="MediaServiceImageTags">
    <vt:lpwstr/>
  </property>
</Properties>
</file>